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8.xml" ContentType="application/vnd.openxmlformats-officedocument.presentationml.tags+xml"/>
  <Override PartName="/ppt/notesSlides/notesSlide3.xml" ContentType="application/vnd.openxmlformats-officedocument.presentationml.notesSlide+xml"/>
  <Override PartName="/ppt/tags/tag29.xml" ContentType="application/vnd.openxmlformats-officedocument.presentationml.tags+xml"/>
  <Override PartName="/ppt/notesSlides/notesSlide4.xml" ContentType="application/vnd.openxmlformats-officedocument.presentationml.notesSlide+xml"/>
  <Override PartName="/ppt/tags/tag30.xml" ContentType="application/vnd.openxmlformats-officedocument.presentationml.tags+xml"/>
  <Override PartName="/ppt/notesSlides/notesSlide5.xml" ContentType="application/vnd.openxmlformats-officedocument.presentationml.notesSlide+xml"/>
  <Override PartName="/ppt/tags/tag31.xml" ContentType="application/vnd.openxmlformats-officedocument.presentationml.tags+xml"/>
  <Override PartName="/ppt/notesSlides/notesSlide6.xml" ContentType="application/vnd.openxmlformats-officedocument.presentationml.notesSlide+xml"/>
  <Override PartName="/ppt/tags/tag32.xml" ContentType="application/vnd.openxmlformats-officedocument.presentationml.tags+xml"/>
  <Override PartName="/ppt/notesSlides/notesSlide7.xml" ContentType="application/vnd.openxmlformats-officedocument.presentationml.notesSlide+xml"/>
  <Override PartName="/ppt/tags/tag33.xml" ContentType="application/vnd.openxmlformats-officedocument.presentationml.tags+xml"/>
  <Override PartName="/ppt/notesSlides/notesSlide8.xml" ContentType="application/vnd.openxmlformats-officedocument.presentationml.notesSlide+xml"/>
  <Override PartName="/ppt/tags/tag34.xml" ContentType="application/vnd.openxmlformats-officedocument.presentationml.tags+xml"/>
  <Override PartName="/ppt/notesSlides/notesSlide9.xml" ContentType="application/vnd.openxmlformats-officedocument.presentationml.notesSlide+xml"/>
  <Override PartName="/ppt/tags/tag35.xml" ContentType="application/vnd.openxmlformats-officedocument.presentationml.tags+xml"/>
  <Override PartName="/ppt/notesSlides/notesSlide10.xml" ContentType="application/vnd.openxmlformats-officedocument.presentationml.notesSlide+xml"/>
  <Override PartName="/ppt/tags/tag36.xml" ContentType="application/vnd.openxmlformats-officedocument.presentationml.tags+xml"/>
  <Override PartName="/ppt/notesSlides/notesSlide11.xml" ContentType="application/vnd.openxmlformats-officedocument.presentationml.notesSlide+xml"/>
  <Override PartName="/ppt/tags/tag37.xml" ContentType="application/vnd.openxmlformats-officedocument.presentationml.tags+xml"/>
  <Override PartName="/ppt/notesSlides/notesSlide12.xml" ContentType="application/vnd.openxmlformats-officedocument.presentationml.notesSlide+xml"/>
  <Override PartName="/ppt/tags/tag38.xml" ContentType="application/vnd.openxmlformats-officedocument.presentationml.tags+xml"/>
  <Override PartName="/ppt/notesSlides/notesSlide13.xml" ContentType="application/vnd.openxmlformats-officedocument.presentationml.notesSlide+xml"/>
  <Override PartName="/ppt/tags/tag39.xml" ContentType="application/vnd.openxmlformats-officedocument.presentationml.tags+xml"/>
  <Override PartName="/ppt/notesSlides/notesSlide14.xml" ContentType="application/vnd.openxmlformats-officedocument.presentationml.notesSlide+xml"/>
  <Override PartName="/ppt/tags/tag40.xml" ContentType="application/vnd.openxmlformats-officedocument.presentationml.tags+xml"/>
  <Override PartName="/ppt/notesSlides/notesSlide15.xml" ContentType="application/vnd.openxmlformats-officedocument.presentationml.notesSlide+xml"/>
  <Override PartName="/ppt/tags/tag41.xml" ContentType="application/vnd.openxmlformats-officedocument.presentationml.tags+xml"/>
  <Override PartName="/ppt/notesSlides/notesSlide16.xml" ContentType="application/vnd.openxmlformats-officedocument.presentationml.notesSlide+xml"/>
  <Override PartName="/ppt/tags/tag42.xml" ContentType="application/vnd.openxmlformats-officedocument.presentationml.tags+xml"/>
  <Override PartName="/ppt/notesSlides/notesSlide17.xml" ContentType="application/vnd.openxmlformats-officedocument.presentationml.notesSlide+xml"/>
  <Override PartName="/ppt/tags/tag43.xml" ContentType="application/vnd.openxmlformats-officedocument.presentationml.tags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3"/>
  </p:sldMasterIdLst>
  <p:notesMasterIdLst>
    <p:notesMasterId r:id="rId22"/>
  </p:notesMasterIdLst>
  <p:handoutMasterIdLst>
    <p:handoutMasterId r:id="rId23"/>
  </p:handoutMasterIdLst>
  <p:sldIdLst>
    <p:sldId id="321" r:id="rId4"/>
    <p:sldId id="330" r:id="rId5"/>
    <p:sldId id="290" r:id="rId6"/>
    <p:sldId id="304" r:id="rId7"/>
    <p:sldId id="294" r:id="rId8"/>
    <p:sldId id="2145705951" r:id="rId9"/>
    <p:sldId id="2145705953" r:id="rId10"/>
    <p:sldId id="2145705952" r:id="rId11"/>
    <p:sldId id="279" r:id="rId12"/>
    <p:sldId id="2145705954" r:id="rId13"/>
    <p:sldId id="2145705955" r:id="rId14"/>
    <p:sldId id="2145705956" r:id="rId15"/>
    <p:sldId id="2145705957" r:id="rId16"/>
    <p:sldId id="2145705958" r:id="rId17"/>
    <p:sldId id="2145705959" r:id="rId18"/>
    <p:sldId id="2145705960" r:id="rId19"/>
    <p:sldId id="2145705961" r:id="rId20"/>
    <p:sldId id="2145705962" r:id="rId21"/>
  </p:sldIdLst>
  <p:sldSz cx="12192000" cy="6858000"/>
  <p:notesSz cx="6858000" cy="9144000"/>
  <p:custDataLst>
    <p:tags r:id="rId2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Notes" id="{22A221C9-5B71-4357-B92B-47EC9E1F1A43}">
          <p14:sldIdLst/>
        </p14:section>
        <p14:section name="Slide examples" id="{92C1AA63-312F-4789-8247-203676534D38}">
          <p14:sldIdLst>
            <p14:sldId id="321"/>
            <p14:sldId id="330"/>
            <p14:sldId id="290"/>
            <p14:sldId id="304"/>
            <p14:sldId id="294"/>
            <p14:sldId id="2145705951"/>
            <p14:sldId id="2145705953"/>
            <p14:sldId id="2145705952"/>
            <p14:sldId id="279"/>
            <p14:sldId id="2145705954"/>
            <p14:sldId id="2145705955"/>
            <p14:sldId id="2145705956"/>
            <p14:sldId id="2145705957"/>
            <p14:sldId id="2145705958"/>
            <p14:sldId id="2145705959"/>
            <p14:sldId id="2145705960"/>
            <p14:sldId id="2145705961"/>
            <p14:sldId id="2145705962"/>
          </p14:sldIdLst>
        </p14:section>
        <p14:section name="How-to guides" id="{940A1398-85E1-49ED-8D6E-5B86E8378269}">
          <p14:sldIdLst/>
        </p14:section>
        <p14:section name="Style guide" id="{469652BB-A032-4484-908B-5AD5FE899E09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00D6"/>
    <a:srgbClr val="9A07CB"/>
    <a:srgbClr val="00467F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73" autoAdjust="0"/>
    <p:restoredTop sz="91187" autoAdjust="0"/>
  </p:normalViewPr>
  <p:slideViewPr>
    <p:cSldViewPr snapToGrid="0" snapToObjects="1" showGuides="1">
      <p:cViewPr>
        <p:scale>
          <a:sx n="100" d="100"/>
          <a:sy n="100" d="100"/>
        </p:scale>
        <p:origin x="48" y="48"/>
      </p:cViewPr>
      <p:guideLst/>
    </p:cSldViewPr>
  </p:slideViewPr>
  <p:outlineViewPr>
    <p:cViewPr>
      <p:scale>
        <a:sx n="33" d="100"/>
        <a:sy n="33" d="100"/>
      </p:scale>
      <p:origin x="0" y="-2460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 snapToGrid="0" snapToObjects="1" showGuides="1">
      <p:cViewPr varScale="1">
        <p:scale>
          <a:sx n="80" d="100"/>
          <a:sy n="80" d="100"/>
        </p:scale>
        <p:origin x="391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1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gs" Target="tags/tag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7904110-CA28-333E-2C34-1D6898DC0F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78BA21-CD2F-EE12-5978-472132E8FF6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F5959A-AE8E-4098-8E47-081D9FE6ACD1}" type="datetimeFigureOut">
              <a:rPr lang="en-GB" smtClean="0"/>
              <a:t>23/08/2025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0F835B-6669-0F4A-D3F6-4284B75B49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16185-AADD-6E7A-A4FC-A558DFE03E0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9649B8-B442-4509-AEA1-C442A31137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1352196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0.svg>
</file>

<file path=ppt/media/image11.jpeg>
</file>

<file path=ppt/media/image12.jpg>
</file>

<file path=ppt/media/image13.jpg>
</file>

<file path=ppt/media/image14.jpg>
</file>

<file path=ppt/media/image15.jpe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82F50848-CCE2-4F33-8910-F863336B6EB2}" type="datetimeFigureOut">
              <a:rPr lang="de-CH" smtClean="0"/>
              <a:pPr/>
              <a:t>23.08.2025</a:t>
            </a:fld>
            <a:endParaRPr lang="de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de-CH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6A4FF178-7F5C-4C53-AC97-DF4205D97146}" type="slidenum">
              <a:rPr lang="de-CH" smtClean="0"/>
              <a:pPr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55230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1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6904938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F6D76D-ACD8-620C-D4DC-4FDA6A7B9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7A1C34-59BF-6A96-DE38-FDE1C59CD1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DF63C5-2A64-ECF1-6456-7CA0379CA9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8A8D9A-310C-7FA5-3FA9-4F10A1433A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907193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C69711-32E9-F137-B1C2-F525837E12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82F158C-B326-8A4A-AD9F-62404B01C0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75B457-98D6-B684-2BA9-6D55179BAC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D6D526-B2DA-06AE-10B0-D065176666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941061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F05EFC-A454-E7F7-34FE-08FA198AFD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836E93-9515-5FAF-6B43-853AA0989B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AB4095-E21A-C1D0-CE10-2F38CD53AA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878B26-0EAC-2C25-0553-31B75683D9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830034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A3D343-C1BF-5F3F-C48B-C65385CEE0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22D17B-11D3-2C7C-B18E-EE4BA03655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56543F-8893-6B49-F394-C4F35DFF02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7AA7BD-820E-0C4C-9021-9662673FB5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871990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77856F-372E-2BCD-B194-C388E11204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CC2D41-FAB9-86B4-57BE-F4CC92E083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00F978-58D8-5748-5E45-F151657446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633102-050B-C764-EA4A-18B0EBEABF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475474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51A4F3-D0C8-5753-0087-80051EF3D5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0E8B33-4215-82FB-0289-F0A814C3E5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925247A-3CA7-6607-74EA-A9F3B8A4E1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D8839B-3E64-689E-B911-ACC3667D66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019232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F5678D-0744-DBAC-5CE0-60349B3704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D803CA-0EEA-EA2C-1849-A0C2AEBE01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E1C1DE-7B61-602F-BE2C-605BC3B1F5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5719F4-498B-9178-382A-3649E8A034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16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299786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787214-DE31-9CA3-3525-152913C0A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C988C5-7865-08EB-3B92-F82765B2DD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01B0EA-6226-49BF-D917-2A3F6435A9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0854D0-416D-FF81-61B7-D3A004E115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17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021516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E7DABB-AB37-541E-7948-029CF82F83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4CFD22-8BAF-70D5-0B7C-9EF95F193A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B7E40D-01C3-85AC-E599-0809371BD9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5A1450-9CEF-6AA1-883A-D7A297AE07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18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09385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182457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3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535643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878461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896698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917D48-878F-C0CD-1071-F26E0B75B3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F16F93-D22D-81C5-9F2B-1B651E8D4B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648EC04-871F-1A06-7E9E-B369EA8AAD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46732F-BB40-F63A-6230-1A34217671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741777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B31BD-9254-DC64-4A19-DAD2600270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01D243-BB23-EDAB-01FE-2C2D6ABED6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FF26C7-6BF6-B726-7AD6-231A5AED90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F38636-E4F0-DAC0-F0C4-75FD37301A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175446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968BDB-388D-F7D6-8955-7A44BD0403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1FC4F0-2EB5-D7E3-B56F-3A166123EE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680636-8C62-F2A7-E622-8406EE58CC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B12E47-D7C9-4B00-8634-AA4DE7893A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974534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FF178-7F5C-4C53-AC97-DF4205D97146}" type="slidenum">
              <a:rPr lang="de-CH" smtClean="0"/>
              <a:pPr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82165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oleObject" Target="../embeddings/oleObject2.bin"/><Relationship Id="rId7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Relationship Id="rId4" Type="http://schemas.openxmlformats.org/officeDocument/2006/relationships/image" Target="../media/image1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Relationship Id="rId4" Type="http://schemas.openxmlformats.org/officeDocument/2006/relationships/image" Target="../media/image1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Relationship Id="rId4" Type="http://schemas.openxmlformats.org/officeDocument/2006/relationships/image" Target="../media/image1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Relationship Id="rId4" Type="http://schemas.openxmlformats.org/officeDocument/2006/relationships/image" Target="../media/image1.em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Relationship Id="rId4" Type="http://schemas.openxmlformats.org/officeDocument/2006/relationships/image" Target="../media/image1.emf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Relationship Id="rId5" Type="http://schemas.openxmlformats.org/officeDocument/2006/relationships/image" Target="../media/image8.png"/><Relationship Id="rId4" Type="http://schemas.openxmlformats.org/officeDocument/2006/relationships/image" Target="../media/image1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Relationship Id="rId4" Type="http://schemas.openxmlformats.org/officeDocument/2006/relationships/image" Target="../media/image1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1.emf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0.xml"/><Relationship Id="rId4" Type="http://schemas.openxmlformats.org/officeDocument/2006/relationships/image" Target="../media/image1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1.xml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2.xml"/><Relationship Id="rId4" Type="http://schemas.openxmlformats.org/officeDocument/2006/relationships/image" Target="../media/image1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3.xml"/><Relationship Id="rId4" Type="http://schemas.openxmlformats.org/officeDocument/2006/relationships/image" Target="../media/image1.emf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4.xml"/><Relationship Id="rId4" Type="http://schemas.openxmlformats.org/officeDocument/2006/relationships/image" Target="../media/image1.emf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5.xml"/><Relationship Id="rId5" Type="http://schemas.openxmlformats.org/officeDocument/2006/relationships/image" Target="../media/image11.jpeg"/><Relationship Id="rId4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6.xml"/><Relationship Id="rId5" Type="http://schemas.openxmlformats.org/officeDocument/2006/relationships/image" Target="../media/image11.jpeg"/><Relationship Id="rId4" Type="http://schemas.openxmlformats.org/officeDocument/2006/relationships/image" Target="../media/image1.emf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7.xml"/><Relationship Id="rId4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Relationship Id="rId4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Relationship Id="rId4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 /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DB8E7BCA-FF9A-86C4-163D-494ED3E6946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0255698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DB8E7BCA-FF9A-86C4-163D-494ED3E694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F14BDA87-C9C8-CD58-C9D7-0C952C1D73C0}"/>
              </a:ext>
            </a:extLst>
          </p:cNvPr>
          <p:cNvSpPr/>
          <p:nvPr userDrawn="1"/>
        </p:nvSpPr>
        <p:spPr>
          <a:xfrm>
            <a:off x="0" y="1098000"/>
            <a:ext cx="12192000" cy="5760000"/>
          </a:xfrm>
          <a:prstGeom prst="rect">
            <a:avLst/>
          </a:prstGeom>
          <a:solidFill>
            <a:schemeClr val="tx2"/>
          </a:solidFill>
        </p:spPr>
        <p:txBody>
          <a:bodyPr wrap="square" lIns="72000" tIns="72000" rIns="72000" bIns="72000" rtlCol="0" anchor="ctr">
            <a:noAutofit/>
          </a:bodyPr>
          <a:lstStyle/>
          <a:p>
            <a:pPr algn="ctr" rtl="0"/>
            <a:endParaRPr lang="en-GB" sz="1600" noProof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2B1088E-A830-D72F-9D81-51D4D3480FB8}"/>
              </a:ext>
            </a:extLst>
          </p:cNvPr>
          <p:cNvGrpSpPr/>
          <p:nvPr userDrawn="1"/>
        </p:nvGrpSpPr>
        <p:grpSpPr>
          <a:xfrm>
            <a:off x="2424000" y="3370961"/>
            <a:ext cx="7489526" cy="1214079"/>
            <a:chOff x="2424000" y="3370961"/>
            <a:chExt cx="7489526" cy="1214079"/>
          </a:xfrm>
        </p:grpSpPr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5765E41D-34F7-E790-C1FD-DC00CEE7C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424000" y="3370961"/>
              <a:ext cx="7489526" cy="432000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78FD31BA-980D-D11B-2EEB-4180204D34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2681512" y="4351040"/>
              <a:ext cx="6828977" cy="23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485443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&amp; text with 1/2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66636427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CC190FF-DE90-AA8F-6845-8A45102A59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96000" y="1098000"/>
            <a:ext cx="6096000" cy="576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2000" y="2160001"/>
            <a:ext cx="5232200" cy="4267788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E344F46-D0B7-BE8E-2076-DC88EDCE8F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000" y="1530000"/>
            <a:ext cx="5232200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112DC60-1B20-60A5-7F1D-CE4A63B8D6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170587211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7" orient="horz" pos="963" userDrawn="1">
          <p15:clr>
            <a:srgbClr val="FBAE40"/>
          </p15:clr>
        </p15:guide>
        <p15:guide id="18" pos="270" userDrawn="1">
          <p15:clr>
            <a:srgbClr val="FBAE40"/>
          </p15:clr>
        </p15:guide>
        <p15:guide id="19" orient="horz" pos="692" userDrawn="1">
          <p15:clr>
            <a:srgbClr val="FBAE40"/>
          </p15:clr>
        </p15:guide>
        <p15:guide id="20" orient="horz" pos="4049" userDrawn="1">
          <p15:clr>
            <a:srgbClr val="FBAE40"/>
          </p15:clr>
        </p15:guide>
        <p15:guide id="21" orient="horz" pos="1359" userDrawn="1">
          <p15:clr>
            <a:srgbClr val="FBAE40"/>
          </p15:clr>
        </p15:guide>
        <p15:guide id="22" pos="3568" userDrawn="1">
          <p15:clr>
            <a:srgbClr val="FBAE40"/>
          </p15:clr>
        </p15:guide>
        <p15:guide id="23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&amp; text with 1/3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88232364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CC190FF-DE90-AA8F-6845-8A45102A59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127598" y="1098000"/>
            <a:ext cx="4064402" cy="576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999" y="2160000"/>
            <a:ext cx="7263999" cy="4267789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E344F46-D0B7-BE8E-2076-DC88EDCE8F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999" y="1530000"/>
            <a:ext cx="7263999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D752F1-9B09-8D70-F3E1-C60862EE4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166155744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7" orient="horz" pos="963" userDrawn="1">
          <p15:clr>
            <a:srgbClr val="FBAE40"/>
          </p15:clr>
        </p15:guide>
        <p15:guide id="18" pos="270" userDrawn="1">
          <p15:clr>
            <a:srgbClr val="FBAE40"/>
          </p15:clr>
        </p15:guide>
        <p15:guide id="19" orient="horz" pos="692" userDrawn="1">
          <p15:clr>
            <a:srgbClr val="FBAE40"/>
          </p15:clr>
        </p15:guide>
        <p15:guide id="20" orient="horz" pos="4049" userDrawn="1">
          <p15:clr>
            <a:srgbClr val="FBAE40"/>
          </p15:clr>
        </p15:guide>
        <p15:guide id="21" pos="7409" userDrawn="1">
          <p15:clr>
            <a:srgbClr val="FBAE40"/>
          </p15:clr>
        </p15:guide>
        <p15:guide id="22" orient="horz" pos="1359" userDrawn="1">
          <p15:clr>
            <a:srgbClr val="FBAE40"/>
          </p15:clr>
        </p15:guide>
        <p15:guide id="23" pos="4848" userDrawn="1">
          <p15:clr>
            <a:srgbClr val="FBAE40"/>
          </p15:clr>
        </p15:guide>
        <p15:guide id="24" pos="512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&amp; text with 1/4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9503948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B39D5703-BD1C-3A16-A4A7-30E0EE62B04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146400" y="1098000"/>
            <a:ext cx="3045600" cy="576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999" y="2160000"/>
            <a:ext cx="8285287" cy="4267789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E344F46-D0B7-BE8E-2076-DC88EDCE8F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999" y="1530000"/>
            <a:ext cx="8286551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D752F1-9B09-8D70-F3E1-C60862EE4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156092407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7" orient="horz" pos="963" userDrawn="1">
          <p15:clr>
            <a:srgbClr val="FBAE40"/>
          </p15:clr>
        </p15:guide>
        <p15:guide id="18" pos="270" userDrawn="1">
          <p15:clr>
            <a:srgbClr val="FBAE40"/>
          </p15:clr>
        </p15:guide>
        <p15:guide id="19" orient="horz" pos="692" userDrawn="1">
          <p15:clr>
            <a:srgbClr val="FBAE40"/>
          </p15:clr>
        </p15:guide>
        <p15:guide id="20" orient="horz" pos="4049" userDrawn="1">
          <p15:clr>
            <a:srgbClr val="FBAE40"/>
          </p15:clr>
        </p15:guide>
        <p15:guide id="21" pos="7409" userDrawn="1">
          <p15:clr>
            <a:srgbClr val="FBAE40"/>
          </p15:clr>
        </p15:guide>
        <p15:guide id="22" orient="horz" pos="1359" userDrawn="1">
          <p15:clr>
            <a:srgbClr val="FBAE40"/>
          </p15:clr>
        </p15:guide>
        <p15:guide id="23" pos="5492" userDrawn="1">
          <p15:clr>
            <a:srgbClr val="FBAE40"/>
          </p15:clr>
        </p15:guide>
        <p15:guide id="24" pos="576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text with 1/3 image + white space for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42836638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CC190FF-DE90-AA8F-6845-8A45102A59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127598" y="1098000"/>
            <a:ext cx="4064402" cy="576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999" y="2160000"/>
            <a:ext cx="7263999" cy="4267789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E344F46-D0B7-BE8E-2076-DC88EDCE8F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999" y="1530000"/>
            <a:ext cx="7263999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157B48F4-BDD6-6F20-ED74-A0F80415BFF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81425" y="5131789"/>
            <a:ext cx="3178576" cy="1296000"/>
          </a:xfrm>
          <a:solidFill>
            <a:schemeClr val="bg1"/>
          </a:solidFill>
          <a:ln>
            <a:noFill/>
          </a:ln>
        </p:spPr>
        <p:txBody>
          <a:bodyPr/>
          <a:lstStyle>
            <a:lvl1pPr marL="0" indent="0" rtl="0">
              <a:buNone/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GB" noProof="0"/>
              <a:t>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D752F1-9B09-8D70-F3E1-C60862EE4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438534682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7" orient="horz" pos="963" userDrawn="1">
          <p15:clr>
            <a:srgbClr val="FBAE40"/>
          </p15:clr>
        </p15:guide>
        <p15:guide id="18" pos="270" userDrawn="1">
          <p15:clr>
            <a:srgbClr val="FBAE40"/>
          </p15:clr>
        </p15:guide>
        <p15:guide id="19" orient="horz" pos="692" userDrawn="1">
          <p15:clr>
            <a:srgbClr val="FBAE40"/>
          </p15:clr>
        </p15:guide>
        <p15:guide id="20" orient="horz" pos="4049" userDrawn="1">
          <p15:clr>
            <a:srgbClr val="FBAE40"/>
          </p15:clr>
        </p15:guide>
        <p15:guide id="21" pos="7409" userDrawn="1">
          <p15:clr>
            <a:srgbClr val="FBAE40"/>
          </p15:clr>
        </p15:guide>
        <p15:guide id="22" orient="horz" pos="1359" userDrawn="1">
          <p15:clr>
            <a:srgbClr val="FBAE40"/>
          </p15:clr>
        </p15:guide>
        <p15:guide id="23" pos="4848" userDrawn="1">
          <p15:clr>
            <a:srgbClr val="FBAE40"/>
          </p15:clr>
        </p15:guide>
        <p15:guide id="24" pos="512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&amp; 2 texts with 1/4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8216221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CC190FF-DE90-AA8F-6845-8A45102A59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146400" y="1098000"/>
            <a:ext cx="3045600" cy="576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998" y="2157413"/>
            <a:ext cx="3928356" cy="4270375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E344F46-D0B7-BE8E-2076-DC88EDCE8F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998" y="1530000"/>
            <a:ext cx="3928356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7C43C1D-0D5A-3546-923A-9906F731028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92355" y="2157413"/>
            <a:ext cx="3924931" cy="4270375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40" name="Text Placeholder 12">
            <a:extLst>
              <a:ext uri="{FF2B5EF4-FFF2-40B4-BE49-F238E27FC236}">
                <a16:creationId xmlns:a16="http://schemas.microsoft.com/office/drawing/2014/main" id="{25734A7E-A371-8589-95F1-486EF3BDC21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92355" y="1530000"/>
            <a:ext cx="3924931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B5B0D54-9E65-6676-5BE0-B1EC73550C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3153228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9" orient="horz" pos="963" userDrawn="1">
          <p15:clr>
            <a:srgbClr val="FBAE40"/>
          </p15:clr>
        </p15:guide>
        <p15:guide id="20" pos="270" userDrawn="1">
          <p15:clr>
            <a:srgbClr val="FBAE40"/>
          </p15:clr>
        </p15:guide>
        <p15:guide id="21" orient="horz" pos="692" userDrawn="1">
          <p15:clr>
            <a:srgbClr val="FBAE40"/>
          </p15:clr>
        </p15:guide>
        <p15:guide id="22" orient="horz" pos="4049" userDrawn="1">
          <p15:clr>
            <a:srgbClr val="FBAE40"/>
          </p15:clr>
        </p15:guide>
        <p15:guide id="23" orient="horz" pos="1359" userDrawn="1">
          <p15:clr>
            <a:srgbClr val="FBAE40"/>
          </p15:clr>
        </p15:guide>
        <p15:guide id="24" pos="5490" userDrawn="1">
          <p15:clr>
            <a:srgbClr val="FBAE40"/>
          </p15:clr>
        </p15:guide>
        <p15:guide id="25" pos="5760" userDrawn="1">
          <p15:clr>
            <a:srgbClr val="FBAE40"/>
          </p15:clr>
        </p15:guide>
        <p15:guide id="26" pos="3018" userDrawn="1">
          <p15:clr>
            <a:srgbClr val="FBAE40"/>
          </p15:clr>
        </p15:guide>
        <p15:guide id="27" pos="2747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7263079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CC190FF-DE90-AA8F-6845-8A45102A59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1098000"/>
            <a:ext cx="6096000" cy="576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6B8952-F9D6-8A77-2EE2-5858DB4221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 rtl="0"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29187" y="1528763"/>
            <a:ext cx="5232602" cy="4896000"/>
          </a:xfrm>
        </p:spPr>
        <p:txBody>
          <a:bodyPr/>
          <a:lstStyle>
            <a:lvl1pPr marL="0" indent="0" rtl="0">
              <a:buNone/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Text</a:t>
            </a:r>
          </a:p>
        </p:txBody>
      </p:sp>
      <p:sp>
        <p:nvSpPr>
          <p:cNvPr id="37" name="Text Placeholder 38">
            <a:extLst>
              <a:ext uri="{FF2B5EF4-FFF2-40B4-BE49-F238E27FC236}">
                <a16:creationId xmlns:a16="http://schemas.microsoft.com/office/drawing/2014/main" id="{6E9374FC-ECE4-7A38-5807-87AE94A088B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4001" y="4365382"/>
            <a:ext cx="4798800" cy="2062406"/>
          </a:xfrm>
          <a:solidFill>
            <a:schemeClr val="tx2">
              <a:alpha val="85000"/>
            </a:schemeClr>
          </a:solidFill>
        </p:spPr>
        <p:txBody>
          <a:bodyPr lIns="288000" tIns="288000" rIns="288000" bIns="288000" anchor="b">
            <a:spAutoFit/>
          </a:bodyPr>
          <a:lstStyle>
            <a:lvl1pPr marL="0" indent="0" rtl="0">
              <a:lnSpc>
                <a:spcPct val="10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4" name="Text Placeholder 43">
            <a:extLst>
              <a:ext uri="{FF2B5EF4-FFF2-40B4-BE49-F238E27FC236}">
                <a16:creationId xmlns:a16="http://schemas.microsoft.com/office/drawing/2014/main" id="{38EE8FDF-DB06-4651-3389-787CA10E779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4001" y="4238556"/>
            <a:ext cx="288000" cy="253652"/>
          </a:xfr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/>
          <a:lstStyle>
            <a:lvl1pPr marL="0" indent="0" rtl="0">
              <a:buNone/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GB" noProof="0"/>
              <a:t>.</a:t>
            </a:r>
          </a:p>
        </p:txBody>
      </p:sp>
      <p:sp>
        <p:nvSpPr>
          <p:cNvPr id="77" name="Text Placeholder 43">
            <a:extLst>
              <a:ext uri="{FF2B5EF4-FFF2-40B4-BE49-F238E27FC236}">
                <a16:creationId xmlns:a16="http://schemas.microsoft.com/office/drawing/2014/main" id="{9A496C9E-D567-76DE-1404-D4A0596855D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flipH="1" flipV="1">
            <a:off x="5374801" y="6292522"/>
            <a:ext cx="288000" cy="253652"/>
          </a:xfr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/>
          <a:lstStyle>
            <a:lvl1pPr marL="0" indent="0" rtl="0">
              <a:buNone/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GB" noProof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2498870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6" pos="3840">
          <p15:clr>
            <a:srgbClr val="FBAE40"/>
          </p15:clr>
        </p15:guide>
        <p15:guide id="17" orient="horz" pos="963" userDrawn="1">
          <p15:clr>
            <a:srgbClr val="FBAE40"/>
          </p15:clr>
        </p15:guide>
        <p15:guide id="18" pos="270" userDrawn="1">
          <p15:clr>
            <a:srgbClr val="FBAE40"/>
          </p15:clr>
        </p15:guide>
        <p15:guide id="19" orient="horz" pos="692" userDrawn="1">
          <p15:clr>
            <a:srgbClr val="FBAE40"/>
          </p15:clr>
        </p15:guide>
        <p15:guide id="20" orient="horz" pos="4049" userDrawn="1">
          <p15:clr>
            <a:srgbClr val="FBAE40"/>
          </p15:clr>
        </p15:guide>
        <p15:guide id="21" pos="7409" userDrawn="1">
          <p15:clr>
            <a:srgbClr val="FBAE40"/>
          </p15:clr>
        </p15:guide>
        <p15:guide id="22" pos="411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text with image 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84944592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CC190FF-DE90-AA8F-6845-8A45102A59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1098000"/>
            <a:ext cx="12192000" cy="1944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999" y="3475239"/>
            <a:ext cx="11329789" cy="2952549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FF00CA-6EEE-1446-767F-22A63CDAED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368109393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5" orient="horz" pos="1916" userDrawn="1">
          <p15:clr>
            <a:srgbClr val="FBAE40"/>
          </p15:clr>
        </p15:guide>
        <p15:guide id="16" pos="270" userDrawn="1">
          <p15:clr>
            <a:srgbClr val="FBAE40"/>
          </p15:clr>
        </p15:guide>
        <p15:guide id="17" orient="horz" pos="692" userDrawn="1">
          <p15:clr>
            <a:srgbClr val="FBAE40"/>
          </p15:clr>
        </p15:guide>
        <p15:guide id="18" orient="horz" pos="4049" userDrawn="1">
          <p15:clr>
            <a:srgbClr val="FBAE40"/>
          </p15:clr>
        </p15:guide>
        <p15:guide id="19" pos="7409" userDrawn="1">
          <p15:clr>
            <a:srgbClr val="FBAE40"/>
          </p15:clr>
        </p15:guide>
        <p15:guide id="20" orient="horz" pos="2187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od slide / full-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86345F9D-58D8-A03C-2C14-3C466D3CBBE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6968764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86345F9D-58D8-A03C-2C14-3C466D3CBB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F4414B2E-C340-9140-1BD1-92410CBF7B5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14" name="Text Placeholder 38">
            <a:extLst>
              <a:ext uri="{FF2B5EF4-FFF2-40B4-BE49-F238E27FC236}">
                <a16:creationId xmlns:a16="http://schemas.microsoft.com/office/drawing/2014/main" id="{9765689A-1419-4CD4-170E-F5C60B6417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000" y="1098000"/>
            <a:ext cx="8640000" cy="1487991"/>
          </a:xfrm>
          <a:solidFill>
            <a:schemeClr val="tx2">
              <a:alpha val="85000"/>
            </a:schemeClr>
          </a:solidFill>
        </p:spPr>
        <p:txBody>
          <a:bodyPr wrap="square" lIns="432000" tIns="432000" rIns="432000" bIns="432000" anchor="t">
            <a:spAutoFit/>
          </a:bodyPr>
          <a:lstStyle>
            <a:lvl1pPr marL="0" indent="0" rtl="0">
              <a:lnSpc>
                <a:spcPct val="100000"/>
              </a:lnSpc>
              <a:spcAft>
                <a:spcPts val="0"/>
              </a:spcAft>
              <a:buNone/>
              <a:defRPr sz="4000" b="1">
                <a:solidFill>
                  <a:schemeClr val="bg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Text, 40pt</a:t>
            </a:r>
          </a:p>
        </p:txBody>
      </p:sp>
      <p:sp>
        <p:nvSpPr>
          <p:cNvPr id="15" name="Text Placeholder 43">
            <a:extLst>
              <a:ext uri="{FF2B5EF4-FFF2-40B4-BE49-F238E27FC236}">
                <a16:creationId xmlns:a16="http://schemas.microsoft.com/office/drawing/2014/main" id="{8E425FDA-ACD2-D989-043B-F820E6AB516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841432" y="172618"/>
            <a:ext cx="1350568" cy="684364"/>
          </a:xfr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/>
          <a:lstStyle>
            <a:lvl1pPr marL="0" indent="0" rtl="0">
              <a:buNone/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GB" noProof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2567951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3" pos="270" userDrawn="1">
          <p15:clr>
            <a:srgbClr val="FBAE40"/>
          </p15:clr>
        </p15:guide>
        <p15:guide id="4" pos="5715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6129758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Picture Placeholder 3">
            <a:extLst>
              <a:ext uri="{FF2B5EF4-FFF2-40B4-BE49-F238E27FC236}">
                <a16:creationId xmlns:a16="http://schemas.microsoft.com/office/drawing/2014/main" id="{B1008097-4228-1AEA-6834-837AEB6C765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1098000"/>
            <a:ext cx="12192000" cy="576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6B8952-F9D6-8A77-2EE2-5858DB4221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 rtl="0"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234813706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0" pos="270" userDrawn="1">
          <p15:clr>
            <a:srgbClr val="FBAE40"/>
          </p15:clr>
        </p15:guide>
        <p15:guide id="11" orient="horz" pos="692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icipant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87514063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F1B83D0F-C30D-1DAC-90DB-D661B5AF376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61360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45" name="Text Placeholder 43">
            <a:extLst>
              <a:ext uri="{FF2B5EF4-FFF2-40B4-BE49-F238E27FC236}">
                <a16:creationId xmlns:a16="http://schemas.microsoft.com/office/drawing/2014/main" id="{B90C9969-7DC5-B20D-8F4C-02AC5884CB4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22980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46" name="Text Placeholder 43">
            <a:extLst>
              <a:ext uri="{FF2B5EF4-FFF2-40B4-BE49-F238E27FC236}">
                <a16:creationId xmlns:a16="http://schemas.microsoft.com/office/drawing/2014/main" id="{D33D3630-A9BD-59E4-DB03-46F3F54B0B0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61360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47" name="Text Placeholder 43">
            <a:extLst>
              <a:ext uri="{FF2B5EF4-FFF2-40B4-BE49-F238E27FC236}">
                <a16:creationId xmlns:a16="http://schemas.microsoft.com/office/drawing/2014/main" id="{2A5B2A23-B287-6454-94B2-CD333710069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22980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41" name="Picture Placeholder 3">
            <a:extLst>
              <a:ext uri="{FF2B5EF4-FFF2-40B4-BE49-F238E27FC236}">
                <a16:creationId xmlns:a16="http://schemas.microsoft.com/office/drawing/2014/main" id="{CC2D6935-038F-D464-C92D-808B5EA87C2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832825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42" name="Picture Placeholder 3">
            <a:extLst>
              <a:ext uri="{FF2B5EF4-FFF2-40B4-BE49-F238E27FC236}">
                <a16:creationId xmlns:a16="http://schemas.microsoft.com/office/drawing/2014/main" id="{FD410EBB-3FEB-6D5F-877D-39A60AC85BE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894445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C2CF4B-8A3C-13FA-BECD-9DB01F4A6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333046461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2" orient="horz" pos="963" userDrawn="1">
          <p15:clr>
            <a:srgbClr val="FBAE40"/>
          </p15:clr>
        </p15:guide>
        <p15:guide id="13" pos="270" userDrawn="1">
          <p15:clr>
            <a:srgbClr val="FBAE40"/>
          </p15:clr>
        </p15:guide>
        <p15:guide id="14" orient="horz" pos="692" userDrawn="1">
          <p15:clr>
            <a:srgbClr val="FBAE40"/>
          </p15:clr>
        </p15:guide>
        <p15:guide id="15" orient="horz" pos="4049" userDrawn="1">
          <p15:clr>
            <a:srgbClr val="FBAE40"/>
          </p15:clr>
        </p15:guide>
        <p15:guide id="16" pos="7409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25876119-2931-B4D9-CA69-9C3C8D96449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0768823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25876119-2931-B4D9-CA69-9C3C8D9644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6EC64C37-AEAB-AB56-B60A-FA7B85FC0FAA}"/>
              </a:ext>
            </a:extLst>
          </p:cNvPr>
          <p:cNvSpPr/>
          <p:nvPr userDrawn="1"/>
        </p:nvSpPr>
        <p:spPr>
          <a:xfrm>
            <a:off x="0" y="1098000"/>
            <a:ext cx="12192000" cy="5760000"/>
          </a:xfrm>
          <a:prstGeom prst="rect">
            <a:avLst/>
          </a:prstGeom>
          <a:solidFill>
            <a:srgbClr val="FFFFFF"/>
          </a:solidFill>
        </p:spPr>
        <p:txBody>
          <a:bodyPr wrap="square" lIns="72000" tIns="72000" rIns="72000" bIns="72000" rtlCol="0" anchor="ctr">
            <a:noAutofit/>
          </a:bodyPr>
          <a:lstStyle/>
          <a:p>
            <a:pPr algn="ctr" rtl="0"/>
            <a:endParaRPr lang="en-GB" sz="1600" noProof="0">
              <a:solidFill>
                <a:schemeClr val="bg1"/>
              </a:solidFill>
            </a:endParaRP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4A971CC8-DBCE-5991-27FA-298EE4BC6AA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1098000"/>
            <a:ext cx="12192000" cy="216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72B9AC-C49E-CA80-7854-76D1F5F342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31999" y="5868000"/>
            <a:ext cx="11331375" cy="369332"/>
          </a:xfrm>
        </p:spPr>
        <p:txBody>
          <a:bodyPr>
            <a:noAutofit/>
          </a:bodyPr>
          <a:lstStyle>
            <a:lvl1pPr marL="0" indent="0" algn="l" rtl="0">
              <a:lnSpc>
                <a:spcPct val="100000"/>
              </a:lnSpc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 noProof="0"/>
              <a:t>Subtitle, 24pt, 1 line only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1D0822-52F9-BD4E-ADA5-49B7C764328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999" y="4246162"/>
            <a:ext cx="11331375" cy="1477328"/>
          </a:xfrm>
        </p:spPr>
        <p:txBody>
          <a:bodyPr vert="horz" anchor="b">
            <a:noAutofit/>
          </a:bodyPr>
          <a:lstStyle>
            <a:lvl1pPr algn="l" rtl="0"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GB" noProof="0"/>
              <a:t>Title, 48pt,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284666033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6" pos="270" userDrawn="1">
          <p15:clr>
            <a:srgbClr val="FBAE40"/>
          </p15:clr>
        </p15:guide>
        <p15:guide id="7" pos="7409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icipant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44976729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Picture Placeholder 3">
            <a:extLst>
              <a:ext uri="{FF2B5EF4-FFF2-40B4-BE49-F238E27FC236}">
                <a16:creationId xmlns:a16="http://schemas.microsoft.com/office/drawing/2014/main" id="{575FA654-6B49-780A-BFB4-222C9877472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684211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F1B83D0F-C30D-1DAC-90DB-D661B5AF376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0535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45" name="Text Placeholder 43">
            <a:extLst>
              <a:ext uri="{FF2B5EF4-FFF2-40B4-BE49-F238E27FC236}">
                <a16:creationId xmlns:a16="http://schemas.microsoft.com/office/drawing/2014/main" id="{B90C9969-7DC5-B20D-8F4C-02AC5884CB4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04535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46" name="Text Placeholder 43">
            <a:extLst>
              <a:ext uri="{FF2B5EF4-FFF2-40B4-BE49-F238E27FC236}">
                <a16:creationId xmlns:a16="http://schemas.microsoft.com/office/drawing/2014/main" id="{D33D3630-A9BD-59E4-DB03-46F3F54B0B0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0535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47" name="Text Placeholder 43">
            <a:extLst>
              <a:ext uri="{FF2B5EF4-FFF2-40B4-BE49-F238E27FC236}">
                <a16:creationId xmlns:a16="http://schemas.microsoft.com/office/drawing/2014/main" id="{2A5B2A23-B287-6454-94B2-CD333710069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04535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41" name="Picture Placeholder 3">
            <a:extLst>
              <a:ext uri="{FF2B5EF4-FFF2-40B4-BE49-F238E27FC236}">
                <a16:creationId xmlns:a16="http://schemas.microsoft.com/office/drawing/2014/main" id="{CC2D6935-038F-D464-C92D-808B5EA87C2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62000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42" name="Picture Placeholder 3">
            <a:extLst>
              <a:ext uri="{FF2B5EF4-FFF2-40B4-BE49-F238E27FC236}">
                <a16:creationId xmlns:a16="http://schemas.microsoft.com/office/drawing/2014/main" id="{FD410EBB-3FEB-6D5F-877D-39A60AC85BE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376000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13" name="Text Placeholder 43">
            <a:extLst>
              <a:ext uri="{FF2B5EF4-FFF2-40B4-BE49-F238E27FC236}">
                <a16:creationId xmlns:a16="http://schemas.microsoft.com/office/drawing/2014/main" id="{5842F8D1-C8E7-B7F7-193F-396D7F0C1FD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112746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35" name="Text Placeholder 43">
            <a:extLst>
              <a:ext uri="{FF2B5EF4-FFF2-40B4-BE49-F238E27FC236}">
                <a16:creationId xmlns:a16="http://schemas.microsoft.com/office/drawing/2014/main" id="{F7ED4793-8249-B71F-2BD9-1E188E58956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12746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C01AD36-B7B0-8DA3-E4DF-7B92563C34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17187357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2" orient="horz" pos="963" userDrawn="1">
          <p15:clr>
            <a:srgbClr val="FBAE40"/>
          </p15:clr>
        </p15:guide>
        <p15:guide id="13" pos="270" userDrawn="1">
          <p15:clr>
            <a:srgbClr val="FBAE40"/>
          </p15:clr>
        </p15:guide>
        <p15:guide id="14" orient="horz" pos="692" userDrawn="1">
          <p15:clr>
            <a:srgbClr val="FBAE40"/>
          </p15:clr>
        </p15:guide>
        <p15:guide id="15" orient="horz" pos="4049" userDrawn="1">
          <p15:clr>
            <a:srgbClr val="FBAE40"/>
          </p15:clr>
        </p15:guide>
        <p15:guide id="16" pos="7409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icipant 4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7711517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Picture Placeholder 3">
            <a:extLst>
              <a:ext uri="{FF2B5EF4-FFF2-40B4-BE49-F238E27FC236}">
                <a16:creationId xmlns:a16="http://schemas.microsoft.com/office/drawing/2014/main" id="{CC2D6935-038F-D464-C92D-808B5EA87C2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62000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42" name="Picture Placeholder 3">
            <a:extLst>
              <a:ext uri="{FF2B5EF4-FFF2-40B4-BE49-F238E27FC236}">
                <a16:creationId xmlns:a16="http://schemas.microsoft.com/office/drawing/2014/main" id="{FD410EBB-3FEB-6D5F-877D-39A60AC85BE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929690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37" name="Picture Placeholder 3">
            <a:extLst>
              <a:ext uri="{FF2B5EF4-FFF2-40B4-BE49-F238E27FC236}">
                <a16:creationId xmlns:a16="http://schemas.microsoft.com/office/drawing/2014/main" id="{D01BDA65-4A3A-8C7F-6D57-257CEA15EDAB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822312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F1B83D0F-C30D-1DAC-90DB-D661B5AF376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0535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45" name="Text Placeholder 43">
            <a:extLst>
              <a:ext uri="{FF2B5EF4-FFF2-40B4-BE49-F238E27FC236}">
                <a16:creationId xmlns:a16="http://schemas.microsoft.com/office/drawing/2014/main" id="{B90C9969-7DC5-B20D-8F4C-02AC5884CB4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58225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46" name="Text Placeholder 43">
            <a:extLst>
              <a:ext uri="{FF2B5EF4-FFF2-40B4-BE49-F238E27FC236}">
                <a16:creationId xmlns:a16="http://schemas.microsoft.com/office/drawing/2014/main" id="{D33D3630-A9BD-59E4-DB03-46F3F54B0B0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0535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47" name="Text Placeholder 43">
            <a:extLst>
              <a:ext uri="{FF2B5EF4-FFF2-40B4-BE49-F238E27FC236}">
                <a16:creationId xmlns:a16="http://schemas.microsoft.com/office/drawing/2014/main" id="{2A5B2A23-B287-6454-94B2-CD333710069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58225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35" name="Text Placeholder 43">
            <a:extLst>
              <a:ext uri="{FF2B5EF4-FFF2-40B4-BE49-F238E27FC236}">
                <a16:creationId xmlns:a16="http://schemas.microsoft.com/office/drawing/2014/main" id="{B19CB6E8-97CB-822F-3F85-A7275483C46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50847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36" name="Text Placeholder 43">
            <a:extLst>
              <a:ext uri="{FF2B5EF4-FFF2-40B4-BE49-F238E27FC236}">
                <a16:creationId xmlns:a16="http://schemas.microsoft.com/office/drawing/2014/main" id="{2EF03F68-E44D-2D1B-E3CF-23E57CD8ACB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50847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6F69C67C-E89D-2384-2449-3AE3B29A56D6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684211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11" name="Text Placeholder 43">
            <a:extLst>
              <a:ext uri="{FF2B5EF4-FFF2-40B4-BE49-F238E27FC236}">
                <a16:creationId xmlns:a16="http://schemas.microsoft.com/office/drawing/2014/main" id="{4675A820-B82C-20ED-4FD7-8096B1F92A8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12746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13" name="Text Placeholder 43">
            <a:extLst>
              <a:ext uri="{FF2B5EF4-FFF2-40B4-BE49-F238E27FC236}">
                <a16:creationId xmlns:a16="http://schemas.microsoft.com/office/drawing/2014/main" id="{DF422E5E-8133-BB32-C099-047DCCC1623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12746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B07921-E735-F94C-40EB-71F2AF0C4E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309191098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2" orient="horz" pos="963" userDrawn="1">
          <p15:clr>
            <a:srgbClr val="FBAE40"/>
          </p15:clr>
        </p15:guide>
        <p15:guide id="13" pos="270" userDrawn="1">
          <p15:clr>
            <a:srgbClr val="FBAE40"/>
          </p15:clr>
        </p15:guide>
        <p15:guide id="14" orient="horz" pos="692" userDrawn="1">
          <p15:clr>
            <a:srgbClr val="FBAE40"/>
          </p15:clr>
        </p15:guide>
        <p15:guide id="15" orient="horz" pos="4049" userDrawn="1">
          <p15:clr>
            <a:srgbClr val="FBAE40"/>
          </p15:clr>
        </p15:guide>
        <p15:guide id="16" pos="7409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icipant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12101384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Picture Placeholder 3">
            <a:extLst>
              <a:ext uri="{FF2B5EF4-FFF2-40B4-BE49-F238E27FC236}">
                <a16:creationId xmlns:a16="http://schemas.microsoft.com/office/drawing/2014/main" id="{05696C37-BDF4-2F3D-603C-E1844610595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3224666" y="3812592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63" name="Picture Placeholder 3">
            <a:extLst>
              <a:ext uri="{FF2B5EF4-FFF2-40B4-BE49-F238E27FC236}">
                <a16:creationId xmlns:a16="http://schemas.microsoft.com/office/drawing/2014/main" id="{E7C418BE-D8E0-8035-E432-74FD98A897B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525966" y="3812592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49" name="Picture Placeholder 3">
            <a:extLst>
              <a:ext uri="{FF2B5EF4-FFF2-40B4-BE49-F238E27FC236}">
                <a16:creationId xmlns:a16="http://schemas.microsoft.com/office/drawing/2014/main" id="{99175D0A-6D9D-DBBC-30F3-D0FC5D29CD3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684211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50" name="Text Placeholder 43">
            <a:extLst>
              <a:ext uri="{FF2B5EF4-FFF2-40B4-BE49-F238E27FC236}">
                <a16:creationId xmlns:a16="http://schemas.microsoft.com/office/drawing/2014/main" id="{70D8A088-B7AE-9853-F92D-69BFEFB60E9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0535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51" name="Text Placeholder 43">
            <a:extLst>
              <a:ext uri="{FF2B5EF4-FFF2-40B4-BE49-F238E27FC236}">
                <a16:creationId xmlns:a16="http://schemas.microsoft.com/office/drawing/2014/main" id="{101E0012-1AFC-2117-1AFF-131E7D68BC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04535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52" name="Text Placeholder 43">
            <a:extLst>
              <a:ext uri="{FF2B5EF4-FFF2-40B4-BE49-F238E27FC236}">
                <a16:creationId xmlns:a16="http://schemas.microsoft.com/office/drawing/2014/main" id="{76B9F0EE-35D9-4F4C-DF19-6F1329686F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0535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53" name="Text Placeholder 43">
            <a:extLst>
              <a:ext uri="{FF2B5EF4-FFF2-40B4-BE49-F238E27FC236}">
                <a16:creationId xmlns:a16="http://schemas.microsoft.com/office/drawing/2014/main" id="{290CBF69-D6CA-7FA4-2148-5B01F5233DF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04535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54" name="Picture Placeholder 3">
            <a:extLst>
              <a:ext uri="{FF2B5EF4-FFF2-40B4-BE49-F238E27FC236}">
                <a16:creationId xmlns:a16="http://schemas.microsoft.com/office/drawing/2014/main" id="{F30F8F33-E146-584B-B117-177763926F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62000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55" name="Picture Placeholder 3">
            <a:extLst>
              <a:ext uri="{FF2B5EF4-FFF2-40B4-BE49-F238E27FC236}">
                <a16:creationId xmlns:a16="http://schemas.microsoft.com/office/drawing/2014/main" id="{93AD48AD-2E9D-CCFA-CC34-50B41218A9B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376000" y="1531365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56" name="Text Placeholder 43">
            <a:extLst>
              <a:ext uri="{FF2B5EF4-FFF2-40B4-BE49-F238E27FC236}">
                <a16:creationId xmlns:a16="http://schemas.microsoft.com/office/drawing/2014/main" id="{3CFFEEC3-C7DF-AE66-30A4-4911FF001F7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112746" y="3169918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57" name="Text Placeholder 43">
            <a:extLst>
              <a:ext uri="{FF2B5EF4-FFF2-40B4-BE49-F238E27FC236}">
                <a16:creationId xmlns:a16="http://schemas.microsoft.com/office/drawing/2014/main" id="{AF0EB9D8-DAFE-F2BB-AAEB-93E5A6FCF4E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12746" y="3516674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61" name="Text Placeholder 43">
            <a:extLst>
              <a:ext uri="{FF2B5EF4-FFF2-40B4-BE49-F238E27FC236}">
                <a16:creationId xmlns:a16="http://schemas.microsoft.com/office/drawing/2014/main" id="{8150DEEE-F1C8-412C-9A41-9C6A1510A4D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53201" y="5451145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62" name="Text Placeholder 43">
            <a:extLst>
              <a:ext uri="{FF2B5EF4-FFF2-40B4-BE49-F238E27FC236}">
                <a16:creationId xmlns:a16="http://schemas.microsoft.com/office/drawing/2014/main" id="{C0E9FEFA-5AB3-30A2-24C9-3AC8326327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653201" y="5797901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64" name="Text Placeholder 43">
            <a:extLst>
              <a:ext uri="{FF2B5EF4-FFF2-40B4-BE49-F238E27FC236}">
                <a16:creationId xmlns:a16="http://schemas.microsoft.com/office/drawing/2014/main" id="{7FA20DE0-E4E7-6C95-C8AA-55B9BE2AE57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954501" y="5451145"/>
            <a:ext cx="2582930" cy="276999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65" name="Text Placeholder 43">
            <a:extLst>
              <a:ext uri="{FF2B5EF4-FFF2-40B4-BE49-F238E27FC236}">
                <a16:creationId xmlns:a16="http://schemas.microsoft.com/office/drawing/2014/main" id="{BC1BB4AA-BCDE-6809-1034-93EE2784F50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954501" y="5797901"/>
            <a:ext cx="2582930" cy="630000"/>
          </a:xfrm>
        </p:spPr>
        <p:txBody>
          <a:bodyPr>
            <a:noAutofit/>
          </a:bodyPr>
          <a:lstStyle>
            <a:lvl1pPr marL="0" indent="0" algn="ctr" rtl="0">
              <a:lnSpc>
                <a:spcPct val="100000"/>
              </a:lnSpc>
              <a:spcAft>
                <a:spcPts val="300"/>
              </a:spcAft>
              <a:buNone/>
              <a:defRPr sz="1200" b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Information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BA4B36-92F3-CCD6-D942-4A1C8BE3CC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152645210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2" orient="horz" pos="963" userDrawn="1">
          <p15:clr>
            <a:srgbClr val="FBAE40"/>
          </p15:clr>
        </p15:guide>
        <p15:guide id="13" pos="270" userDrawn="1">
          <p15:clr>
            <a:srgbClr val="FBAE40"/>
          </p15:clr>
        </p15:guide>
        <p15:guide id="14" orient="horz" pos="692" userDrawn="1">
          <p15:clr>
            <a:srgbClr val="FBAE40"/>
          </p15:clr>
        </p15:guide>
        <p15:guide id="15" orient="horz" pos="4049" userDrawn="1">
          <p15:clr>
            <a:srgbClr val="FBAE40"/>
          </p15:clr>
        </p15:guide>
        <p15:guide id="16" pos="7409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slid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9537255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Picture Placeholder 3">
            <a:extLst>
              <a:ext uri="{FF2B5EF4-FFF2-40B4-BE49-F238E27FC236}">
                <a16:creationId xmlns:a16="http://schemas.microsoft.com/office/drawing/2014/main" id="{2E005BC1-0A00-6A3F-9AB9-2090FB403C5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146400" y="1098000"/>
            <a:ext cx="3045600" cy="5760000"/>
          </a:xfrm>
          <a:blipFill>
            <a:blip r:embed="rId5"/>
            <a:stretch>
              <a:fillRect/>
            </a:stretch>
          </a:blip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55998" y="2016000"/>
            <a:ext cx="5255944" cy="301878"/>
          </a:xfrm>
        </p:spPr>
        <p:txBody>
          <a:bodyPr>
            <a:noAutofit/>
          </a:bodyPr>
          <a:lstStyle>
            <a:lvl1pPr marL="0" indent="0" rtl="0">
              <a:lnSpc>
                <a:spcPct val="120000"/>
              </a:lnSpc>
              <a:spcAft>
                <a:spcPts val="0"/>
              </a:spcAft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Position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E344F46-D0B7-BE8E-2076-DC88EDCE8F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5998" y="1520825"/>
            <a:ext cx="5255944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41" name="Picture Placeholder 3">
            <a:extLst>
              <a:ext uri="{FF2B5EF4-FFF2-40B4-BE49-F238E27FC236}">
                <a16:creationId xmlns:a16="http://schemas.microsoft.com/office/drawing/2014/main" id="{4D03EDE8-139D-E4AC-B2DF-0B4ABE45D5E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32000" y="1530000"/>
            <a:ext cx="2160000" cy="216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EBE14B7E-1369-C17A-8857-D645DEE0EC7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55998" y="2847527"/>
            <a:ext cx="5255944" cy="1139662"/>
          </a:xfrm>
        </p:spPr>
        <p:txBody>
          <a:bodyPr>
            <a:noAutofit/>
          </a:bodyPr>
          <a:lstStyle>
            <a:lvl1pPr marL="0" indent="0" rtl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Company address on three lines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A9030AA-2D09-D294-83F5-D911E619749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55998" y="4535936"/>
            <a:ext cx="5255944" cy="1891852"/>
          </a:xfrm>
        </p:spPr>
        <p:txBody>
          <a:bodyPr>
            <a:noAutofit/>
          </a:bodyPr>
          <a:lstStyle>
            <a:lvl1pPr marL="0" indent="0" rtl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Email, phone, mobile &amp; web each on one line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E503F-5E60-20CF-7913-904004C1FF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1547072832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7" orient="horz" pos="963" userDrawn="1">
          <p15:clr>
            <a:srgbClr val="FBAE40"/>
          </p15:clr>
        </p15:guide>
        <p15:guide id="18" pos="270" userDrawn="1">
          <p15:clr>
            <a:srgbClr val="FBAE40"/>
          </p15:clr>
        </p15:guide>
        <p15:guide id="19" orient="horz" pos="692" userDrawn="1">
          <p15:clr>
            <a:srgbClr val="FBAE40"/>
          </p15:clr>
        </p15:guide>
        <p15:guide id="20" orient="horz" pos="4049" userDrawn="1">
          <p15:clr>
            <a:srgbClr val="FBAE40"/>
          </p15:clr>
        </p15:guide>
        <p15:guide id="21" pos="5760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slid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82554910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3" name="Picture Placeholder 3">
            <a:extLst>
              <a:ext uri="{FF2B5EF4-FFF2-40B4-BE49-F238E27FC236}">
                <a16:creationId xmlns:a16="http://schemas.microsoft.com/office/drawing/2014/main" id="{5AC5C679-4332-8618-78DC-64B8D168617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146400" y="1098000"/>
            <a:ext cx="3045600" cy="5760000"/>
          </a:xfrm>
          <a:blipFill>
            <a:blip r:embed="rId5"/>
            <a:stretch>
              <a:fillRect/>
            </a:stretch>
          </a:blip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A9030AA-2D09-D294-83F5-D911E619749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434458" y="4876301"/>
            <a:ext cx="3920284" cy="1551487"/>
          </a:xfrm>
        </p:spPr>
        <p:txBody>
          <a:bodyPr>
            <a:noAutofit/>
          </a:bodyPr>
          <a:lstStyle>
            <a:lvl1pPr marL="0" indent="0" rtl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Email, phone, mobile &amp; web each on one line</a:t>
            </a:r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DF2A2FE6-E130-9A0B-843E-C9F6EEF7AD7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1658" y="4876301"/>
            <a:ext cx="3920284" cy="1551487"/>
          </a:xfrm>
        </p:spPr>
        <p:txBody>
          <a:bodyPr>
            <a:noAutofit/>
          </a:bodyPr>
          <a:lstStyle>
            <a:lvl1pPr marL="0" indent="0" rtl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Email, phone, mobile &amp; web each on one line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34458" y="3842876"/>
            <a:ext cx="3920284" cy="634276"/>
          </a:xfrm>
        </p:spPr>
        <p:txBody>
          <a:bodyPr>
            <a:noAutofit/>
          </a:bodyPr>
          <a:lstStyle>
            <a:lvl1pPr marL="0" indent="0" rtl="0">
              <a:spcAft>
                <a:spcPts val="0"/>
              </a:spcAft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Position on first line; company name on second line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E344F46-D0B7-BE8E-2076-DC88EDCE8FAE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32000" y="3347701"/>
            <a:ext cx="3920284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41" name="Picture Placeholder 3">
            <a:extLst>
              <a:ext uri="{FF2B5EF4-FFF2-40B4-BE49-F238E27FC236}">
                <a16:creationId xmlns:a16="http://schemas.microsoft.com/office/drawing/2014/main" id="{4D03EDE8-139D-E4AC-B2DF-0B4ABE45D5E2}"/>
              </a:ext>
            </a:extLst>
          </p:cNvPr>
          <p:cNvSpPr>
            <a:spLocks noGrp="1"/>
          </p:cNvSpPr>
          <p:nvPr userDrawn="1">
            <p:ph type="pic" sz="quarter" idx="16" hasCustomPrompt="1"/>
          </p:nvPr>
        </p:nvSpPr>
        <p:spPr>
          <a:xfrm>
            <a:off x="432000" y="1530000"/>
            <a:ext cx="1620000" cy="16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49" name="Picture Placeholder 3">
            <a:extLst>
              <a:ext uri="{FF2B5EF4-FFF2-40B4-BE49-F238E27FC236}">
                <a16:creationId xmlns:a16="http://schemas.microsoft.com/office/drawing/2014/main" id="{AFF74F02-727B-636D-E509-15BFB0DBA67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791658" y="1530000"/>
            <a:ext cx="1620000" cy="16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400E275A-9507-FD29-6760-794ED70D2D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791658" y="3842876"/>
            <a:ext cx="3920284" cy="634276"/>
          </a:xfrm>
        </p:spPr>
        <p:txBody>
          <a:bodyPr>
            <a:noAutofit/>
          </a:bodyPr>
          <a:lstStyle>
            <a:lvl1pPr marL="0" indent="0" rtl="0">
              <a:spcAft>
                <a:spcPts val="0"/>
              </a:spcAft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Position on first line; company name on second line</a:t>
            </a:r>
          </a:p>
        </p:txBody>
      </p:sp>
      <p:sp>
        <p:nvSpPr>
          <p:cNvPr id="51" name="Text Placeholder 12">
            <a:extLst>
              <a:ext uri="{FF2B5EF4-FFF2-40B4-BE49-F238E27FC236}">
                <a16:creationId xmlns:a16="http://schemas.microsoft.com/office/drawing/2014/main" id="{E72AEA63-EC16-F334-143C-F4F407B918A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91658" y="3347701"/>
            <a:ext cx="3920284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146B3A-75B7-5620-B3DF-822D076AD0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293298722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9" orient="horz" pos="963">
          <p15:clr>
            <a:srgbClr val="FBAE40"/>
          </p15:clr>
        </p15:guide>
        <p15:guide id="10" pos="270">
          <p15:clr>
            <a:srgbClr val="FBAE40"/>
          </p15:clr>
        </p15:guide>
        <p15:guide id="11" orient="horz" pos="692">
          <p15:clr>
            <a:srgbClr val="FBAE40"/>
          </p15:clr>
        </p15:guide>
        <p15:guide id="12" orient="horz" pos="4049">
          <p15:clr>
            <a:srgbClr val="FBAE40"/>
          </p15:clr>
        </p15:guide>
        <p15:guide id="16" pos="576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slide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98301394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A9030AA-2D09-D294-83F5-D911E619749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436100" y="4876301"/>
            <a:ext cx="3479800" cy="1551487"/>
          </a:xfrm>
        </p:spPr>
        <p:txBody>
          <a:bodyPr>
            <a:noAutofit/>
          </a:bodyPr>
          <a:lstStyle>
            <a:lvl1pPr marL="0" indent="0" rtl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Email, phone, mobile &amp; web each on one line</a:t>
            </a:r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DF2A2FE6-E130-9A0B-843E-C9F6EEF7AD7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56100" y="4876301"/>
            <a:ext cx="3479800" cy="1551487"/>
          </a:xfrm>
        </p:spPr>
        <p:txBody>
          <a:bodyPr>
            <a:noAutofit/>
          </a:bodyPr>
          <a:lstStyle>
            <a:lvl1pPr marL="0" indent="0" rtl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Email, phone, mobile &amp; web each on one line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31999" y="3842876"/>
            <a:ext cx="3479800" cy="634276"/>
          </a:xfrm>
        </p:spPr>
        <p:txBody>
          <a:bodyPr>
            <a:noAutofit/>
          </a:bodyPr>
          <a:lstStyle>
            <a:lvl1pPr marL="0" indent="0" rtl="0">
              <a:spcAft>
                <a:spcPts val="0"/>
              </a:spcAft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Position on first line; company name on second line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E344F46-D0B7-BE8E-2076-DC88EDCE8FAE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31999" y="3347701"/>
            <a:ext cx="3479800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41" name="Picture Placeholder 3">
            <a:extLst>
              <a:ext uri="{FF2B5EF4-FFF2-40B4-BE49-F238E27FC236}">
                <a16:creationId xmlns:a16="http://schemas.microsoft.com/office/drawing/2014/main" id="{4D03EDE8-139D-E4AC-B2DF-0B4ABE45D5E2}"/>
              </a:ext>
            </a:extLst>
          </p:cNvPr>
          <p:cNvSpPr>
            <a:spLocks noGrp="1"/>
          </p:cNvSpPr>
          <p:nvPr userDrawn="1">
            <p:ph type="pic" sz="quarter" idx="16" hasCustomPrompt="1"/>
          </p:nvPr>
        </p:nvSpPr>
        <p:spPr>
          <a:xfrm>
            <a:off x="432000" y="1530000"/>
            <a:ext cx="1620000" cy="16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49" name="Picture Placeholder 3">
            <a:extLst>
              <a:ext uri="{FF2B5EF4-FFF2-40B4-BE49-F238E27FC236}">
                <a16:creationId xmlns:a16="http://schemas.microsoft.com/office/drawing/2014/main" id="{AFF74F02-727B-636D-E509-15BFB0DBA67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356100" y="1530000"/>
            <a:ext cx="1620000" cy="16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400E275A-9507-FD29-6760-794ED70D2D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56100" y="3842876"/>
            <a:ext cx="3479800" cy="634276"/>
          </a:xfrm>
        </p:spPr>
        <p:txBody>
          <a:bodyPr>
            <a:noAutofit/>
          </a:bodyPr>
          <a:lstStyle>
            <a:lvl1pPr marL="0" indent="0" rtl="0">
              <a:spcAft>
                <a:spcPts val="0"/>
              </a:spcAft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Position on first line; company name on second line</a:t>
            </a:r>
          </a:p>
        </p:txBody>
      </p:sp>
      <p:sp>
        <p:nvSpPr>
          <p:cNvPr id="51" name="Text Placeholder 12">
            <a:extLst>
              <a:ext uri="{FF2B5EF4-FFF2-40B4-BE49-F238E27FC236}">
                <a16:creationId xmlns:a16="http://schemas.microsoft.com/office/drawing/2014/main" id="{E72AEA63-EC16-F334-143C-F4F407B918A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56100" y="3347701"/>
            <a:ext cx="3479800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FD97310F-BF77-3052-7D5F-521AE85495B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78813" y="4876301"/>
            <a:ext cx="3479800" cy="1551487"/>
          </a:xfrm>
        </p:spPr>
        <p:txBody>
          <a:bodyPr>
            <a:noAutofit/>
          </a:bodyPr>
          <a:lstStyle>
            <a:lvl1pPr marL="0" indent="0" rtl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Email, phone, mobile &amp; web each on one line</a:t>
            </a:r>
          </a:p>
        </p:txBody>
      </p:sp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0A03D3B0-D87F-65E2-20D2-2E3D4FC53E1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278813" y="1530000"/>
            <a:ext cx="1620000" cy="16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3AC0C46D-924E-6086-ABF8-9C7B8618C2F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78813" y="3842876"/>
            <a:ext cx="3479800" cy="634276"/>
          </a:xfrm>
        </p:spPr>
        <p:txBody>
          <a:bodyPr>
            <a:noAutofit/>
          </a:bodyPr>
          <a:lstStyle>
            <a:lvl1pPr marL="0" indent="0" rtl="0">
              <a:spcAft>
                <a:spcPts val="0"/>
              </a:spcAft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Position on first line; company name on second line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DE75E8A5-8070-B311-99AA-D3C4B3C392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278813" y="3347701"/>
            <a:ext cx="3479800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EBE829B-D1F1-110E-2A2D-99BA9886B4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210717659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9" orient="horz" pos="963">
          <p15:clr>
            <a:srgbClr val="FBAE40"/>
          </p15:clr>
        </p15:guide>
        <p15:guide id="10" pos="270">
          <p15:clr>
            <a:srgbClr val="FBAE40"/>
          </p15:clr>
        </p15:guide>
        <p15:guide id="11" orient="horz" pos="692">
          <p15:clr>
            <a:srgbClr val="FBAE40"/>
          </p15:clr>
        </p15:guide>
        <p15:guide id="12" orient="horz" pos="4049">
          <p15:clr>
            <a:srgbClr val="FBAE40"/>
          </p15:clr>
        </p15:guide>
        <p15:guide id="19" pos="7409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customer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25876119-2931-B4D9-CA69-9C3C8D96449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4380512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25876119-2931-B4D9-CA69-9C3C8D9644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618B174F-64CB-F020-88E2-1F63BD8A9992}"/>
              </a:ext>
            </a:extLst>
          </p:cNvPr>
          <p:cNvSpPr/>
          <p:nvPr userDrawn="1"/>
        </p:nvSpPr>
        <p:spPr>
          <a:xfrm>
            <a:off x="0" y="1098000"/>
            <a:ext cx="12192000" cy="5760000"/>
          </a:xfrm>
          <a:prstGeom prst="rect">
            <a:avLst/>
          </a:prstGeom>
          <a:solidFill>
            <a:srgbClr val="FFFFFF"/>
          </a:solidFill>
        </p:spPr>
        <p:txBody>
          <a:bodyPr wrap="square" lIns="72000" tIns="72000" rIns="72000" bIns="72000" rtlCol="0" anchor="ctr">
            <a:noAutofit/>
          </a:bodyPr>
          <a:lstStyle/>
          <a:p>
            <a:pPr algn="ctr" rtl="0"/>
            <a:endParaRPr lang="en-GB" sz="1600" noProof="0">
              <a:solidFill>
                <a:schemeClr val="bg1"/>
              </a:solidFill>
            </a:endParaRP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4A971CC8-DBCE-5991-27FA-298EE4BC6AA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1098000"/>
            <a:ext cx="12192000" cy="216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72B9AC-C49E-CA80-7854-76D1F5F342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31999" y="5868000"/>
            <a:ext cx="11331375" cy="369332"/>
          </a:xfrm>
        </p:spPr>
        <p:txBody>
          <a:bodyPr>
            <a:noAutofit/>
          </a:bodyPr>
          <a:lstStyle>
            <a:lvl1pPr marL="0" indent="0" algn="l" rtl="0">
              <a:lnSpc>
                <a:spcPct val="100000"/>
              </a:lnSpc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 noProof="0"/>
              <a:t>Subtitle, 24pt, 1 line only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1D0822-52F9-BD4E-ADA5-49B7C764328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999" y="4246162"/>
            <a:ext cx="11331375" cy="1477328"/>
          </a:xfrm>
        </p:spPr>
        <p:txBody>
          <a:bodyPr vert="horz" anchor="b">
            <a:noAutofit/>
          </a:bodyPr>
          <a:lstStyle>
            <a:lvl1pPr algn="l" rtl="0"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GB" noProof="0"/>
              <a:t>Title, 48pt,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  <p:sp>
        <p:nvSpPr>
          <p:cNvPr id="24" name="Text Placeholder 43">
            <a:extLst>
              <a:ext uri="{FF2B5EF4-FFF2-40B4-BE49-F238E27FC236}">
                <a16:creationId xmlns:a16="http://schemas.microsoft.com/office/drawing/2014/main" id="{BDEA299F-CF48-A5F1-3781-1AB2A986B4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69200" y="1962000"/>
            <a:ext cx="2592000" cy="1296000"/>
          </a:xfrm>
          <a:solidFill>
            <a:schemeClr val="bg1"/>
          </a:solidFill>
          <a:ln>
            <a:noFill/>
          </a:ln>
        </p:spPr>
        <p:txBody>
          <a:bodyPr/>
          <a:lstStyle>
            <a:lvl1pPr marL="0" indent="0" rtl="0">
              <a:buNone/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GB" noProof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8346053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6" pos="270" userDrawn="1">
          <p15:clr>
            <a:srgbClr val="FBAE40"/>
          </p15:clr>
        </p15:guide>
        <p15:guide id="7" pos="7409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9C815432-1626-BBCF-EDFF-4A58259064D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4170158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9C815432-1626-BBCF-EDFF-4A58259064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C9DC67D7-52EE-6ADA-F962-34E45323AA0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96000" y="1098000"/>
            <a:ext cx="6096000" cy="576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AA92BD0-3906-45A7-FD93-C56CA8C7C6B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000" y="1530000"/>
            <a:ext cx="5232000" cy="4896000"/>
          </a:xfrm>
        </p:spPr>
        <p:txBody>
          <a:bodyPr anchor="t"/>
          <a:lstStyle>
            <a:lvl1pPr marL="625475" indent="-625475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ct val="130000"/>
              <a:buFont typeface="+mj-lt"/>
              <a:buAutoNum type="arabicPeriod"/>
              <a:defRPr b="1">
                <a:solidFill>
                  <a:schemeClr val="tx1"/>
                </a:solidFill>
              </a:defRPr>
            </a:lvl1pPr>
            <a:lvl2pPr marL="625475" indent="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  <a:defRPr sz="1600">
                <a:solidFill>
                  <a:schemeClr val="tx1"/>
                </a:solidFill>
              </a:defRPr>
            </a:lvl2pPr>
          </a:lstStyle>
          <a:p>
            <a:pPr lvl="0"/>
            <a:r>
              <a:rPr lang="en-GB" noProof="0"/>
              <a:t>Add agenda topic, 18 pt</a:t>
            </a:r>
          </a:p>
          <a:p>
            <a:pPr lvl="1"/>
            <a:r>
              <a:rPr lang="en-GB" noProof="0"/>
              <a:t>Subtopic, 16 pt</a:t>
            </a:r>
          </a:p>
          <a:p>
            <a:pPr lvl="1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385BAD-0861-C6A4-56E2-BF176F171A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</a:t>
            </a:r>
          </a:p>
        </p:txBody>
      </p:sp>
    </p:spTree>
    <p:extLst>
      <p:ext uri="{BB962C8B-B14F-4D97-AF65-F5344CB8AC3E}">
        <p14:creationId xmlns:p14="http://schemas.microsoft.com/office/powerpoint/2010/main" val="114092815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8" orient="horz" pos="692" userDrawn="1">
          <p15:clr>
            <a:srgbClr val="FBAE40"/>
          </p15:clr>
        </p15:guide>
        <p15:guide id="9" pos="270" userDrawn="1">
          <p15:clr>
            <a:srgbClr val="FBAE40"/>
          </p15:clr>
        </p15:guide>
        <p15:guide id="10" pos="3839" userDrawn="1">
          <p15:clr>
            <a:srgbClr val="FBAE40"/>
          </p15:clr>
        </p15:guide>
        <p15:guide id="11" orient="horz" pos="4047" userDrawn="1">
          <p15:clr>
            <a:srgbClr val="FBAE40"/>
          </p15:clr>
        </p15:guide>
        <p15:guide id="12" orient="horz" pos="963" userDrawn="1">
          <p15:clr>
            <a:srgbClr val="FBAE40"/>
          </p15:clr>
        </p15:guide>
        <p15:guide id="13" pos="3567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25876119-2931-B4D9-CA69-9C3C8D96449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5590902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25876119-2931-B4D9-CA69-9C3C8D9644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6EC64C37-AEAB-AB56-B60A-FA7B85FC0FAA}"/>
              </a:ext>
            </a:extLst>
          </p:cNvPr>
          <p:cNvSpPr/>
          <p:nvPr userDrawn="1"/>
        </p:nvSpPr>
        <p:spPr>
          <a:xfrm>
            <a:off x="0" y="1098000"/>
            <a:ext cx="12192000" cy="5760000"/>
          </a:xfrm>
          <a:prstGeom prst="rect">
            <a:avLst/>
          </a:prstGeom>
          <a:solidFill>
            <a:srgbClr val="FFFFFF"/>
          </a:solidFill>
        </p:spPr>
        <p:txBody>
          <a:bodyPr wrap="square" lIns="72000" tIns="72000" rIns="72000" bIns="72000" rtlCol="0" anchor="ctr">
            <a:noAutofit/>
          </a:bodyPr>
          <a:lstStyle/>
          <a:p>
            <a:pPr algn="ctr" rtl="0"/>
            <a:endParaRPr lang="en-GB" sz="1600" noProof="0">
              <a:solidFill>
                <a:schemeClr val="bg1"/>
              </a:solidFill>
            </a:endParaRP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4A971CC8-DBCE-5991-27FA-298EE4BC6AA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1098000"/>
            <a:ext cx="12192000" cy="216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rtl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72B9AC-C49E-CA80-7854-76D1F5F342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31999" y="5868000"/>
            <a:ext cx="11331375" cy="369332"/>
          </a:xfrm>
        </p:spPr>
        <p:txBody>
          <a:bodyPr>
            <a:noAutofit/>
          </a:bodyPr>
          <a:lstStyle>
            <a:lvl1pPr marL="0" indent="0" algn="l" rtl="0">
              <a:lnSpc>
                <a:spcPct val="100000"/>
              </a:lnSpc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 noProof="0"/>
              <a:t>Subtitle, 24pt, 1 line only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1D0822-52F9-BD4E-ADA5-49B7C764328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999" y="4246162"/>
            <a:ext cx="11331375" cy="1477328"/>
          </a:xfrm>
        </p:spPr>
        <p:txBody>
          <a:bodyPr vert="horz" anchor="b">
            <a:noAutofit/>
          </a:bodyPr>
          <a:lstStyle>
            <a:lvl1pPr algn="l" rtl="0"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GB" noProof="0"/>
              <a:t>Chapter title, 48pt,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223631067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6" pos="270" userDrawn="1">
          <p15:clr>
            <a:srgbClr val="FBAE40"/>
          </p15:clr>
        </p15:guide>
        <p15:guide id="7" pos="7409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68408224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999" y="1528763"/>
            <a:ext cx="11329200" cy="4899025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 dirty="0"/>
              <a:t>First level</a:t>
            </a:r>
          </a:p>
          <a:p>
            <a:pPr lvl="1"/>
            <a:r>
              <a:rPr lang="en-GB" noProof="0" dirty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C97E0B-784F-5DDC-C5F6-895349559B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87379739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3" orient="horz" pos="963" userDrawn="1">
          <p15:clr>
            <a:srgbClr val="FBAE40"/>
          </p15:clr>
        </p15:guide>
        <p15:guide id="14" pos="270" userDrawn="1">
          <p15:clr>
            <a:srgbClr val="FBAE40"/>
          </p15:clr>
        </p15:guide>
        <p15:guide id="15" orient="horz" pos="692" userDrawn="1">
          <p15:clr>
            <a:srgbClr val="FBAE40"/>
          </p15:clr>
        </p15:guide>
        <p15:guide id="16" orient="horz" pos="4049" userDrawn="1">
          <p15:clr>
            <a:srgbClr val="FBAE40"/>
          </p15:clr>
        </p15:guide>
        <p15:guide id="17" pos="7409" userDrawn="1">
          <p15:clr>
            <a:srgbClr val="FBAE40"/>
          </p15:clr>
        </p15:guide>
        <p15:guide id="18" orient="horz" pos="1359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68408224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999" y="2160587"/>
            <a:ext cx="11329200" cy="4267201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E344F46-D0B7-BE8E-2076-DC88EDCE8F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999" y="1530000"/>
            <a:ext cx="11329200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C97E0B-784F-5DDC-C5F6-895349559B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</p:spTree>
    <p:extLst>
      <p:ext uri="{BB962C8B-B14F-4D97-AF65-F5344CB8AC3E}">
        <p14:creationId xmlns:p14="http://schemas.microsoft.com/office/powerpoint/2010/main" val="269886104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3" orient="horz" pos="963" userDrawn="1">
          <p15:clr>
            <a:srgbClr val="FBAE40"/>
          </p15:clr>
        </p15:guide>
        <p15:guide id="14" pos="270" userDrawn="1">
          <p15:clr>
            <a:srgbClr val="FBAE40"/>
          </p15:clr>
        </p15:guide>
        <p15:guide id="15" orient="horz" pos="692" userDrawn="1">
          <p15:clr>
            <a:srgbClr val="FBAE40"/>
          </p15:clr>
        </p15:guide>
        <p15:guide id="16" orient="horz" pos="4049" userDrawn="1">
          <p15:clr>
            <a:srgbClr val="FBAE40"/>
          </p15:clr>
        </p15:guide>
        <p15:guide id="17" pos="7409" userDrawn="1">
          <p15:clr>
            <a:srgbClr val="FBAE40"/>
          </p15:clr>
        </p15:guide>
        <p15:guide id="18" orient="horz" pos="1359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&amp; 2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7500590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2000" y="2160587"/>
            <a:ext cx="5447999" cy="4267201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E344F46-D0B7-BE8E-2076-DC88EDCE8F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000" y="1530000"/>
            <a:ext cx="5447999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C97E0B-784F-5DDC-C5F6-895349559B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6F02CE17-8D55-2AB5-3A7A-2B03B0A6A30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2000" y="2160587"/>
            <a:ext cx="5449788" cy="4267201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C5A4294C-7368-31A6-E5C9-30880ECCFD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2000" y="1530000"/>
            <a:ext cx="5449788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</p:spTree>
    <p:extLst>
      <p:ext uri="{BB962C8B-B14F-4D97-AF65-F5344CB8AC3E}">
        <p14:creationId xmlns:p14="http://schemas.microsoft.com/office/powerpoint/2010/main" val="393578478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5" orient="horz" pos="963" userDrawn="1">
          <p15:clr>
            <a:srgbClr val="FBAE40"/>
          </p15:clr>
        </p15:guide>
        <p15:guide id="16" pos="270" userDrawn="1">
          <p15:clr>
            <a:srgbClr val="FBAE40"/>
          </p15:clr>
        </p15:guide>
        <p15:guide id="17" orient="horz" pos="692" userDrawn="1">
          <p15:clr>
            <a:srgbClr val="FBAE40"/>
          </p15:clr>
        </p15:guide>
        <p15:guide id="18" orient="horz" pos="4049" userDrawn="1">
          <p15:clr>
            <a:srgbClr val="FBAE40"/>
          </p15:clr>
        </p15:guide>
        <p15:guide id="19" pos="7409" userDrawn="1">
          <p15:clr>
            <a:srgbClr val="FBAE40"/>
          </p15:clr>
        </p15:guide>
        <p15:guide id="20" orient="horz" pos="1359" userDrawn="1">
          <p15:clr>
            <a:srgbClr val="FBAE40"/>
          </p15:clr>
        </p15:guide>
        <p15:guide id="21" pos="3974" userDrawn="1">
          <p15:clr>
            <a:srgbClr val="FBAE40"/>
          </p15:clr>
        </p15:guide>
        <p15:guide id="22" pos="3705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&amp; 3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5B191B24-6C4A-7D73-6A24-504B6A01E9B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8282473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5B191B24-6C4A-7D73-6A24-504B6A01E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E4329-5C74-DAA9-622B-1A4F88197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2000" y="2160587"/>
            <a:ext cx="3488000" cy="4267201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E344F46-D0B7-BE8E-2076-DC88EDCE8F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999" y="1530000"/>
            <a:ext cx="3488400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C97E0B-784F-5DDC-C5F6-895349559B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>
              <a:defRPr/>
            </a:lvl1pPr>
          </a:lstStyle>
          <a:p>
            <a:r>
              <a:rPr lang="en-GB" noProof="0"/>
              <a:t>Title, 28pt, </a:t>
            </a:r>
            <a:br>
              <a:rPr lang="en-GB" noProof="0"/>
            </a:br>
            <a:r>
              <a:rPr lang="en-GB" noProof="0"/>
              <a:t>2 lines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6F02CE17-8D55-2AB5-3A7A-2B03B0A6A30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2000" y="2160587"/>
            <a:ext cx="3488000" cy="4267201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C5A4294C-7368-31A6-E5C9-30880ECCFD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1600" y="1530000"/>
            <a:ext cx="3488400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E84BE735-54B6-3B7B-5644-995106F03F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2000" y="2160587"/>
            <a:ext cx="3488000" cy="4267201"/>
          </a:xfrm>
        </p:spPr>
        <p:txBody>
          <a:bodyPr/>
          <a:lstStyle>
            <a:lvl1pPr rtl="0">
              <a:defRPr>
                <a:solidFill>
                  <a:schemeClr val="tx1"/>
                </a:solidFill>
              </a:defRPr>
            </a:lvl1pPr>
            <a:lvl2pPr rtl="0">
              <a:defRPr>
                <a:solidFill>
                  <a:schemeClr val="tx1"/>
                </a:solidFill>
              </a:defRPr>
            </a:lvl2pPr>
            <a:lvl3pPr rtl="0">
              <a:defRPr/>
            </a:lvl3pPr>
          </a:lstStyle>
          <a:p>
            <a:pPr lvl="0"/>
            <a:r>
              <a:rPr lang="en-GB" noProof="0"/>
              <a:t>First level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B2CD99D5-47E6-B7D2-CB87-F8AD5F36827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72000" y="1530000"/>
            <a:ext cx="3488400" cy="338554"/>
          </a:xfrm>
        </p:spPr>
        <p:txBody>
          <a:bodyPr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noProof="0"/>
              <a:t>Subtitle, 22pt, 1 line only</a:t>
            </a:r>
          </a:p>
        </p:txBody>
      </p:sp>
    </p:spTree>
    <p:extLst>
      <p:ext uri="{BB962C8B-B14F-4D97-AF65-F5344CB8AC3E}">
        <p14:creationId xmlns:p14="http://schemas.microsoft.com/office/powerpoint/2010/main" val="98978999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7" orient="horz" pos="963" userDrawn="1">
          <p15:clr>
            <a:srgbClr val="FBAE40"/>
          </p15:clr>
        </p15:guide>
        <p15:guide id="18" pos="270" userDrawn="1">
          <p15:clr>
            <a:srgbClr val="FBAE40"/>
          </p15:clr>
        </p15:guide>
        <p15:guide id="19" orient="horz" pos="692" userDrawn="1">
          <p15:clr>
            <a:srgbClr val="FBAE40"/>
          </p15:clr>
        </p15:guide>
        <p15:guide id="20" orient="horz" pos="4049" userDrawn="1">
          <p15:clr>
            <a:srgbClr val="FBAE40"/>
          </p15:clr>
        </p15:guide>
        <p15:guide id="21" pos="7409" userDrawn="1">
          <p15:clr>
            <a:srgbClr val="FBAE40"/>
          </p15:clr>
        </p15:guide>
        <p15:guide id="22" orient="horz" pos="1359" userDrawn="1">
          <p15:clr>
            <a:srgbClr val="FBAE40"/>
          </p15:clr>
        </p15:guide>
        <p15:guide id="23" pos="5210" userDrawn="1">
          <p15:clr>
            <a:srgbClr val="FBAE40"/>
          </p15:clr>
        </p15:guide>
        <p15:guide id="24" pos="4940" userDrawn="1">
          <p15:clr>
            <a:srgbClr val="FBAE40"/>
          </p15:clr>
        </p15:guide>
        <p15:guide id="25" pos="2740" userDrawn="1">
          <p15:clr>
            <a:srgbClr val="FBAE40"/>
          </p15:clr>
        </p15:guide>
        <p15:guide id="26" pos="247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3.sv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ags" Target="../tags/tag2.xml"/><Relationship Id="rId30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C075058B-0DA5-BCC2-2884-A3AA6637B8D8}"/>
              </a:ext>
            </a:extLst>
          </p:cNvPr>
          <p:cNvGraphicFramePr>
            <a:graphicFrameLocks noChangeAspect="1"/>
          </p:cNvGraphicFramePr>
          <p:nvPr>
            <p:custDataLst>
              <p:tags r:id="rId27"/>
            </p:custDataLst>
            <p:extLst>
              <p:ext uri="{D42A27DB-BD31-4B8C-83A1-F6EECF244321}">
                <p14:modId xmlns:p14="http://schemas.microsoft.com/office/powerpoint/2010/main" val="210078091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8" imgW="306" imgH="306" progId="TCLayout.ActiveDocument.1">
                  <p:embed/>
                </p:oleObj>
              </mc:Choice>
              <mc:Fallback>
                <p:oleObj name="think-cell Slide" r:id="rId28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C075058B-0DA5-BCC2-2884-A3AA6637B8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2B6DD6-B6DA-4A3B-AA01-32E0D7927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999" y="0"/>
            <a:ext cx="9720000" cy="1098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r>
              <a:rPr lang="en-GB" noProof="0" dirty="0"/>
              <a:t>Title, 28pt, </a:t>
            </a:r>
            <a:br>
              <a:rPr lang="en-GB" noProof="0" dirty="0"/>
            </a:br>
            <a:r>
              <a:rPr lang="en-GB" noProof="0" dirty="0"/>
              <a:t>2 lines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9B469-A741-AADC-88BD-759DB5D44B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20824"/>
            <a:ext cx="11328000" cy="4905175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/>
            <a:r>
              <a:rPr lang="en-GB" noProof="0" dirty="0"/>
              <a:t>First level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  <a:p>
            <a:pPr lvl="5"/>
            <a:r>
              <a:rPr lang="en-GB" noProof="0" dirty="0"/>
              <a:t>Sixth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9D0CF3-0723-425A-205C-484322D633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2912" y="7100600"/>
            <a:ext cx="4114800" cy="15388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l" rtl="0">
              <a:defRPr sz="1000">
                <a:solidFill>
                  <a:schemeClr val="bg2"/>
                </a:solidFill>
              </a:defRPr>
            </a:lvl1pPr>
          </a:lstStyle>
          <a:p>
            <a:endParaRPr lang="en-GB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F331C2-6712-205D-6768-F1C229CF06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7600" y="7100600"/>
            <a:ext cx="471488" cy="15388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r" rtl="0">
              <a:defRPr sz="1000">
                <a:solidFill>
                  <a:schemeClr val="bg2"/>
                </a:solidFill>
              </a:defRPr>
            </a:lvl1pPr>
          </a:lstStyle>
          <a:p>
            <a:fld id="{97B27895-1833-42C6-927E-7C9AD7EEEA97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585608BD-05B9-34D2-34A7-A5AF7917B1E7}"/>
              </a:ext>
            </a:extLst>
          </p:cNvPr>
          <p:cNvPicPr>
            <a:picLocks noChangeAspect="1"/>
          </p:cNvPicPr>
          <p:nvPr userDrawn="1"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11021614" y="352800"/>
            <a:ext cx="738385" cy="3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376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706" r:id="rId5"/>
    <p:sldLayoutId id="2147483709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  <p:sldLayoutId id="2147483695" r:id="rId18"/>
    <p:sldLayoutId id="2147483696" r:id="rId19"/>
    <p:sldLayoutId id="2147483697" r:id="rId20"/>
    <p:sldLayoutId id="2147483698" r:id="rId21"/>
    <p:sldLayoutId id="2147483699" r:id="rId22"/>
    <p:sldLayoutId id="2147483700" r:id="rId23"/>
    <p:sldLayoutId id="2147483707" r:id="rId24"/>
    <p:sldLayoutId id="2147483708" r:id="rId25"/>
  </p:sldLayoutIdLst>
  <p:transition spd="slow">
    <p:push dir="u"/>
  </p:transition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0000" indent="-27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10000" indent="-27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27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50000" indent="-27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20000" indent="-27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5.xml"/><Relationship Id="rId6" Type="http://schemas.openxmlformats.org/officeDocument/2006/relationships/image" Target="../media/image15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9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6.xml"/><Relationship Id="rId6" Type="http://schemas.openxmlformats.org/officeDocument/2006/relationships/image" Target="../media/image16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9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7.xml"/><Relationship Id="rId6" Type="http://schemas.openxmlformats.org/officeDocument/2006/relationships/image" Target="../media/image14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8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8.xml"/><Relationship Id="rId6" Type="http://schemas.openxmlformats.org/officeDocument/2006/relationships/image" Target="../media/image15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9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9.xml"/><Relationship Id="rId6" Type="http://schemas.openxmlformats.org/officeDocument/2006/relationships/image" Target="../media/image15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9.bin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17.png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40.xml"/><Relationship Id="rId6" Type="http://schemas.openxmlformats.org/officeDocument/2006/relationships/image" Target="../media/image16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9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1.xml"/><Relationship Id="rId6" Type="http://schemas.openxmlformats.org/officeDocument/2006/relationships/image" Target="../media/image14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8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42.xml"/><Relationship Id="rId6" Type="http://schemas.openxmlformats.org/officeDocument/2006/relationships/image" Target="../media/image15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9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3.xml"/><Relationship Id="rId6" Type="http://schemas.openxmlformats.org/officeDocument/2006/relationships/image" Target="../media/image14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8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8.xml"/><Relationship Id="rId6" Type="http://schemas.openxmlformats.org/officeDocument/2006/relationships/image" Target="../media/image13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6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9.xml"/><Relationship Id="rId6" Type="http://schemas.openxmlformats.org/officeDocument/2006/relationships/image" Target="../media/image13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7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0.xml"/><Relationship Id="rId6" Type="http://schemas.openxmlformats.org/officeDocument/2006/relationships/image" Target="../media/image14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8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1.xml"/><Relationship Id="rId6" Type="http://schemas.openxmlformats.org/officeDocument/2006/relationships/image" Target="../media/image14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8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2.xml"/><Relationship Id="rId6" Type="http://schemas.openxmlformats.org/officeDocument/2006/relationships/image" Target="../media/image15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9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3.xml"/><Relationship Id="rId6" Type="http://schemas.openxmlformats.org/officeDocument/2006/relationships/image" Target="../media/image14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4.xml"/><Relationship Id="rId6" Type="http://schemas.openxmlformats.org/officeDocument/2006/relationships/image" Target="../media/image15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1366284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94C67C-192E-6AD2-C56A-D68FAAFBF7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33E284CD-1DD2-EB7A-E65D-1DF3719E386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10" name="Object 9" hidden="1">
                        <a:extLst>
                          <a:ext uri="{FF2B5EF4-FFF2-40B4-BE49-F238E27FC236}">
                            <a16:creationId xmlns:a16="http://schemas.microsoft.com/office/drawing/2014/main" id="{30906D8A-F198-F5DC-3B3C-447BDC49274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92E49AC2-43A9-E112-0C74-3A6C45B9E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Work Accomplished - Soft Skills</a:t>
            </a:r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1E6AFC4-A0C6-10AE-DED0-EF0FC12207D4}"/>
              </a:ext>
            </a:extLst>
          </p:cNvPr>
          <p:cNvSpPr txBox="1"/>
          <p:nvPr/>
        </p:nvSpPr>
        <p:spPr>
          <a:xfrm>
            <a:off x="266700" y="1638300"/>
            <a:ext cx="4981575" cy="41910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Critical Thinking &amp; Decision Making.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Effective Communication &amp; Smart Questioning.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Problem Solving &amp; Time Management.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English Club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How to Work with AI.</a:t>
            </a:r>
          </a:p>
        </p:txBody>
      </p:sp>
      <p:pic>
        <p:nvPicPr>
          <p:cNvPr id="5" name="Picture Placeholder 18">
            <a:extLst>
              <a:ext uri="{FF2B5EF4-FFF2-40B4-BE49-F238E27FC236}">
                <a16:creationId xmlns:a16="http://schemas.microsoft.com/office/drawing/2014/main" id="{2460EEB6-5023-53F4-CCD5-416CF48D7645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0" b="70"/>
          <a:stretch/>
        </p:blipFill>
        <p:spPr>
          <a:xfrm>
            <a:off x="9146400" y="1098000"/>
            <a:ext cx="3045600" cy="57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32108626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F0CFCE-4B37-4777-8A0F-8DE30E82E9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3D599D5A-BE86-3769-4EF5-9EC1B96EDF6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10" name="Object 9" hidden="1">
                        <a:extLst>
                          <a:ext uri="{FF2B5EF4-FFF2-40B4-BE49-F238E27FC236}">
                            <a16:creationId xmlns:a16="http://schemas.microsoft.com/office/drawing/2014/main" id="{33E284CD-1DD2-EB7A-E65D-1DF3719E386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A0F546E0-136C-AF16-F61A-2F477F6D9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Work Accomplished - Outside Activities</a:t>
            </a:r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3874706-6159-450F-54C3-7F652ED43721}"/>
              </a:ext>
            </a:extLst>
          </p:cNvPr>
          <p:cNvSpPr txBox="1"/>
          <p:nvPr/>
        </p:nvSpPr>
        <p:spPr>
          <a:xfrm>
            <a:off x="266700" y="1638300"/>
            <a:ext cx="4981575" cy="41910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Sightseeing at Post Office &amp; History Museum.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Conversations, interviews, and photos with foreigners.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56C3E10-4BB6-53B1-ED69-AC41CF11A1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5065" y="2590800"/>
            <a:ext cx="7078133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170738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B13294-6A7F-AA0C-AC82-67885D9B55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D2721354-71CE-4807-ED84-4A6FD3829A0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EDEAD851-EA60-76CB-9792-E6B2A89AD3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D2DEC572-7634-EB79-331F-ADDC6DFB89E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59" b="42247"/>
          <a:stretch/>
        </p:blipFill>
        <p:spPr>
          <a:xfrm>
            <a:off x="0" y="1098000"/>
            <a:ext cx="12192000" cy="2160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D6E709-F54A-C2CE-0BD0-19AF81EED2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en-US" dirty="0"/>
              <a:t>Achievements </a:t>
            </a:r>
            <a:endParaRPr lang="en-GB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73870C68-22F3-37D9-2089-AE92F226AD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999" y="5868000"/>
            <a:ext cx="11331375" cy="369332"/>
          </a:xfrm>
        </p:spPr>
        <p:txBody>
          <a:bodyPr/>
          <a:lstStyle/>
          <a:p>
            <a:r>
              <a:rPr lang="en-GB" noProof="0" dirty="0"/>
              <a:t>Intern Huy Phan  |  </a:t>
            </a:r>
            <a:r>
              <a:rPr lang="en-US" dirty="0"/>
              <a:t>2025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769868979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304BE2-C345-7B74-3C7D-3598EA3B28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489FCF9E-E842-1E7C-5428-652E10A40E7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10" name="Object 9" hidden="1">
                        <a:extLst>
                          <a:ext uri="{FF2B5EF4-FFF2-40B4-BE49-F238E27FC236}">
                            <a16:creationId xmlns:a16="http://schemas.microsoft.com/office/drawing/2014/main" id="{30906D8A-F198-F5DC-3B3C-447BDC49274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25956A48-C290-9EE3-6260-2B461D4AC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Achievements - Technical</a:t>
            </a:r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7DC643A-59B2-3642-CA8E-779D28B86D5C}"/>
              </a:ext>
            </a:extLst>
          </p:cNvPr>
          <p:cNvSpPr txBox="1"/>
          <p:nvPr/>
        </p:nvSpPr>
        <p:spPr>
          <a:xfrm>
            <a:off x="266700" y="1638300"/>
            <a:ext cx="4981575" cy="41910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UI Analysis → Database Design.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Build MVC &amp; DI from scratch.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Performance optimization for production.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Unit Testing (Google Drive, MVC, DI).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Studied 4 Design Patterns. (Singelton, </a:t>
            </a:r>
            <a:r>
              <a:rPr lang="en-US" dirty="0" err="1"/>
              <a:t>Abtract</a:t>
            </a:r>
            <a:r>
              <a:rPr lang="en-US" dirty="0"/>
              <a:t> Factory, Method Factory, Builder)</a:t>
            </a:r>
          </a:p>
        </p:txBody>
      </p:sp>
      <p:pic>
        <p:nvPicPr>
          <p:cNvPr id="25" name="Picture Placeholder 18">
            <a:extLst>
              <a:ext uri="{FF2B5EF4-FFF2-40B4-BE49-F238E27FC236}">
                <a16:creationId xmlns:a16="http://schemas.microsoft.com/office/drawing/2014/main" id="{8023EFE8-2E02-52A4-AEA6-2F01EC128A0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0" b="70"/>
          <a:stretch/>
        </p:blipFill>
        <p:spPr>
          <a:xfrm>
            <a:off x="9146400" y="1098000"/>
            <a:ext cx="3045600" cy="57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26266818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3B12F2-004F-0EC3-B3C8-DE5415E39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693EDA7D-372B-A0EC-F5FF-84BB79B63AE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10" name="Object 9" hidden="1">
                        <a:extLst>
                          <a:ext uri="{FF2B5EF4-FFF2-40B4-BE49-F238E27FC236}">
                            <a16:creationId xmlns:a16="http://schemas.microsoft.com/office/drawing/2014/main" id="{33E284CD-1DD2-EB7A-E65D-1DF3719E386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9003ECB8-4430-9CBE-B11D-A544CAAF0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Achievements - Soft Skills</a:t>
            </a:r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98B324D-1741-25B8-0509-706A5CD99CF2}"/>
              </a:ext>
            </a:extLst>
          </p:cNvPr>
          <p:cNvSpPr txBox="1"/>
          <p:nvPr/>
        </p:nvSpPr>
        <p:spPr>
          <a:xfrm>
            <a:off x="266700" y="1638300"/>
            <a:ext cx="4981575" cy="41910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Critical Thinking &amp; Decision Making.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Effective Communication &amp; Smart Questioning.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Problem Solving &amp; Time Management.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English Club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How to Work with AI.</a:t>
            </a:r>
          </a:p>
        </p:txBody>
      </p:sp>
      <p:pic>
        <p:nvPicPr>
          <p:cNvPr id="5" name="Picture Placeholder 18">
            <a:extLst>
              <a:ext uri="{FF2B5EF4-FFF2-40B4-BE49-F238E27FC236}">
                <a16:creationId xmlns:a16="http://schemas.microsoft.com/office/drawing/2014/main" id="{9CB23F0C-4056-5F6D-F365-11440AEEF789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0" b="70"/>
          <a:stretch/>
        </p:blipFill>
        <p:spPr>
          <a:xfrm>
            <a:off x="9146400" y="1098000"/>
            <a:ext cx="3045600" cy="57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232522324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F469E8-2744-2622-4D27-78FD24ADC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2683875C-13C2-867D-27E7-E2F965D0AFB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10" name="Object 9" hidden="1">
                        <a:extLst>
                          <a:ext uri="{FF2B5EF4-FFF2-40B4-BE49-F238E27FC236}">
                            <a16:creationId xmlns:a16="http://schemas.microsoft.com/office/drawing/2014/main" id="{3D599D5A-BE86-3769-4EF5-9EC1B96EDF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78A60A9E-784B-676D-A4AD-361A86BAE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Achievements - Outside Activities</a:t>
            </a:r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280AAFB-8258-7CFC-93CD-17798BE04FC0}"/>
              </a:ext>
            </a:extLst>
          </p:cNvPr>
          <p:cNvSpPr txBox="1"/>
          <p:nvPr/>
        </p:nvSpPr>
        <p:spPr>
          <a:xfrm>
            <a:off x="266700" y="1419225"/>
            <a:ext cx="7383512" cy="123947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Sightseeing at Post Office &amp; History Museum.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Conversations, interviews, and photos with foreigners.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E196FE3-40AF-A47B-16DC-1128CBC04F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80287" y="1401252"/>
            <a:ext cx="3925938" cy="232456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5E0671D-EA98-61F6-2EA1-FB5EE96E11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54414" y="2877778"/>
            <a:ext cx="3295798" cy="39242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DAF08C-FDF9-098C-B1DD-5D65A47D453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80287" y="3857624"/>
            <a:ext cx="3925937" cy="2944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665519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311E55-F38F-E4F7-B6E9-A45A959011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381B0FA3-25F8-7320-7C46-C31627E4360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D2721354-71CE-4807-ED84-4A6FD3829A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478E669-1432-DC7C-D9C4-E0D8ED9FB941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59" b="42247"/>
          <a:stretch/>
        </p:blipFill>
        <p:spPr>
          <a:xfrm>
            <a:off x="0" y="1098000"/>
            <a:ext cx="12192000" cy="2160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F672D5-A168-34D1-C019-4744F09C53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en-US" dirty="0"/>
              <a:t>Challenges &amp; Solutions </a:t>
            </a:r>
            <a:endParaRPr lang="en-GB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A342F93-37BA-91F6-8D3A-7DFD2C964B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999" y="5868000"/>
            <a:ext cx="11331375" cy="369332"/>
          </a:xfrm>
        </p:spPr>
        <p:txBody>
          <a:bodyPr/>
          <a:lstStyle/>
          <a:p>
            <a:r>
              <a:rPr lang="en-GB" noProof="0" dirty="0"/>
              <a:t>Intern Huy Phan  |  </a:t>
            </a:r>
            <a:r>
              <a:rPr lang="en-US" dirty="0"/>
              <a:t>2025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778209792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A9E6AA-92AB-5CD3-4995-E3444787C0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7772B15C-46ED-6091-F6B0-7419005700E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10" name="Object 9" hidden="1">
                        <a:extLst>
                          <a:ext uri="{FF2B5EF4-FFF2-40B4-BE49-F238E27FC236}">
                            <a16:creationId xmlns:a16="http://schemas.microsoft.com/office/drawing/2014/main" id="{693EDA7D-372B-A0EC-F5FF-84BB79B63A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5638653E-10F5-8C10-F19B-8ED63511D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Challenges &amp; Solutions </a:t>
            </a:r>
            <a:endParaRPr lang="en-GB" dirty="0"/>
          </a:p>
        </p:txBody>
      </p:sp>
      <p:pic>
        <p:nvPicPr>
          <p:cNvPr id="5" name="Picture Placeholder 18">
            <a:extLst>
              <a:ext uri="{FF2B5EF4-FFF2-40B4-BE49-F238E27FC236}">
                <a16:creationId xmlns:a16="http://schemas.microsoft.com/office/drawing/2014/main" id="{5C510901-1243-5212-FA97-74C5F47DC386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0" b="70"/>
          <a:stretch/>
        </p:blipFill>
        <p:spPr>
          <a:xfrm>
            <a:off x="9146400" y="1098000"/>
            <a:ext cx="3045600" cy="57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F8214E5-9E24-4C71-CB41-CC3AADC57D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8380108"/>
              </p:ext>
            </p:extLst>
          </p:nvPr>
        </p:nvGraphicFramePr>
        <p:xfrm>
          <a:off x="431999" y="1088474"/>
          <a:ext cx="8378626" cy="5760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89313">
                  <a:extLst>
                    <a:ext uri="{9D8B030D-6E8A-4147-A177-3AD203B41FA5}">
                      <a16:colId xmlns:a16="http://schemas.microsoft.com/office/drawing/2014/main" val="754649067"/>
                    </a:ext>
                  </a:extLst>
                </a:gridCol>
                <a:gridCol w="4189313">
                  <a:extLst>
                    <a:ext uri="{9D8B030D-6E8A-4147-A177-3AD203B41FA5}">
                      <a16:colId xmlns:a16="http://schemas.microsoft.com/office/drawing/2014/main" val="4013065494"/>
                    </a:ext>
                  </a:extLst>
                </a:gridCol>
              </a:tblGrid>
              <a:tr h="19200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Challenge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Solution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8953514"/>
                  </a:ext>
                </a:extLst>
              </a:tr>
              <a:tr h="19200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Database design based on UI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Mentor guidance + self-learning.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8892657"/>
                  </a:ext>
                </a:extLst>
              </a:tr>
              <a:tr h="19200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Writing Unit Tests for the first 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Reviews + practice.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66728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4835358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14B9F0-6CDC-B421-303B-25DF40113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F17928CB-1685-33AE-A9C2-F236B0E322F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D9B0D693-42D5-3C0F-5ED4-40522D2C121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162F19D-E9F4-57AF-64E3-BE91F3BA6881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59" b="42247"/>
          <a:stretch/>
        </p:blipFill>
        <p:spPr>
          <a:xfrm>
            <a:off x="0" y="1098000"/>
            <a:ext cx="12192000" cy="2160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202BFF-22A9-7A09-2E57-58E0D1EDA5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en-US" dirty="0"/>
              <a:t>Conclusion &amp; Q&amp;A</a:t>
            </a:r>
            <a:endParaRPr lang="en-GB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EE7FB26-E19F-41AF-ECE3-E39BC4ECAC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999" y="5868000"/>
            <a:ext cx="11331375" cy="369332"/>
          </a:xfrm>
        </p:spPr>
        <p:txBody>
          <a:bodyPr/>
          <a:lstStyle/>
          <a:p>
            <a:r>
              <a:rPr lang="en-GB" noProof="0" dirty="0"/>
              <a:t>Intern Huy Phan  |  </a:t>
            </a:r>
            <a:r>
              <a:rPr lang="en-US" dirty="0"/>
              <a:t>2025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77992613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818451F-DE2B-B8D1-E7DA-DF54F2094E8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92" b="32292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94A268C-5455-5620-C433-3CCEA88828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vi-VN" dirty="0"/>
              <a:t>Young Professionals </a:t>
            </a:r>
            <a:r>
              <a:rPr lang="en-US" dirty="0"/>
              <a:t>Program</a:t>
            </a:r>
            <a:r>
              <a:rPr lang="vi-VN" dirty="0"/>
              <a:t> 4</a:t>
            </a:r>
            <a:endParaRPr lang="en-GB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62B31265-49A2-AD7E-6D29-54A7A8BF5B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999" y="5868000"/>
            <a:ext cx="11331375" cy="369332"/>
          </a:xfrm>
        </p:spPr>
        <p:txBody>
          <a:bodyPr/>
          <a:lstStyle/>
          <a:p>
            <a:r>
              <a:rPr lang="en-GB" noProof="0" dirty="0"/>
              <a:t>Intern Huy Phan  |  </a:t>
            </a:r>
            <a:r>
              <a:rPr lang="en-US" dirty="0"/>
              <a:t>2025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32557092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BBE1C08-AA88-72BB-AF71-C57753F3F38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22218867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2BBE1C08-AA88-72BB-AF71-C57753F3F3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3B458723-F8F0-9DEE-EB70-04F588D700D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/>
          <a:srcRect t="26389" b="26389"/>
          <a:stretch/>
        </p:blipFill>
        <p:spPr>
          <a:xfrm>
            <a:off x="1588" y="1536868"/>
            <a:ext cx="12192000" cy="2160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A02ED5A7-572B-82DF-E867-D87AF7CFD7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noProof="0" dirty="0"/>
              <a:t>Intern Huy Phan  |  </a:t>
            </a:r>
            <a:r>
              <a:rPr lang="en-US" dirty="0"/>
              <a:t>2025</a:t>
            </a:r>
            <a:endParaRPr lang="en-GB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9A50645-4898-AAC6-F648-5D00E1663E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en-US" i="1" dirty="0"/>
              <a:t>Internship Milestone Review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18571328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" name="Object 27" hidden="1">
            <a:extLst>
              <a:ext uri="{FF2B5EF4-FFF2-40B4-BE49-F238E27FC236}">
                <a16:creationId xmlns:a16="http://schemas.microsoft.com/office/drawing/2014/main" id="{4A37ADCE-579E-A179-EA5A-5FE167B55926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28" name="Object 27" hidden="1">
                        <a:extLst>
                          <a:ext uri="{FF2B5EF4-FFF2-40B4-BE49-F238E27FC236}">
                            <a16:creationId xmlns:a16="http://schemas.microsoft.com/office/drawing/2014/main" id="{4A37ADCE-579E-A179-EA5A-5FE167B5592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32701C6D-3382-3F63-8981-0BC9E4E5867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/>
          <a:srcRect l="30154" r="30154"/>
          <a:stretch/>
        </p:blipFill>
        <p:spPr/>
      </p:pic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6A1D1FF9-CAD7-2AAE-1CC6-BD9691BDC86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GB" dirty="0"/>
          </a:p>
          <a:p>
            <a:r>
              <a:rPr lang="en-US" dirty="0"/>
              <a:t>Objectives</a:t>
            </a:r>
            <a:endParaRPr lang="en-GB" dirty="0"/>
          </a:p>
          <a:p>
            <a:r>
              <a:rPr lang="en-US" dirty="0"/>
              <a:t>Work Accomplished</a:t>
            </a:r>
          </a:p>
          <a:p>
            <a:r>
              <a:rPr lang="en-US" dirty="0"/>
              <a:t>Achievements</a:t>
            </a:r>
          </a:p>
          <a:p>
            <a:r>
              <a:rPr lang="en-US" dirty="0"/>
              <a:t>Challenges &amp; Solutions</a:t>
            </a:r>
          </a:p>
          <a:p>
            <a:r>
              <a:rPr lang="en-US" dirty="0"/>
              <a:t>Conclusion &amp; Q&amp;A</a:t>
            </a:r>
            <a:endParaRPr lang="en-GB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83E0025-3EB6-8A32-504E-6433F1207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37821689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D9B0D693-42D5-3C0F-5ED4-40522D2C121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67742895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D9B0D693-42D5-3C0F-5ED4-40522D2C121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EF648B22-9BC3-A38D-EECF-81EDB4845C6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59" b="42247"/>
          <a:stretch/>
        </p:blipFill>
        <p:spPr>
          <a:xfrm>
            <a:off x="0" y="1098000"/>
            <a:ext cx="12192000" cy="2160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CCE0C7-F39C-A9B7-EFD4-CECED4307F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en-US" dirty="0"/>
              <a:t>Introduction</a:t>
            </a:r>
            <a:endParaRPr lang="en-GB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46F15C8-9241-9E8C-6E16-23EF7ED130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999" y="5868000"/>
            <a:ext cx="11331375" cy="369332"/>
          </a:xfrm>
        </p:spPr>
        <p:txBody>
          <a:bodyPr/>
          <a:lstStyle/>
          <a:p>
            <a:r>
              <a:rPr lang="en-GB" noProof="0" dirty="0"/>
              <a:t>Intern Huy Phan  |  </a:t>
            </a:r>
            <a:r>
              <a:rPr lang="en-US" dirty="0"/>
              <a:t>2025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18258995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F1F27A-EE2F-3AAD-AD0F-0AAFF3A0EF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71BEB7A0-513A-D401-6E6B-BE06F48372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D9B0D693-42D5-3C0F-5ED4-40522D2C121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7F39D518-86A1-87D8-72EF-42168DBD35C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59" b="42247"/>
          <a:stretch/>
        </p:blipFill>
        <p:spPr>
          <a:xfrm>
            <a:off x="0" y="1098000"/>
            <a:ext cx="12192000" cy="2160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CA4B35D-A574-1E6C-FAE3-EF17349BC8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en-US" dirty="0"/>
              <a:t>Objectives </a:t>
            </a:r>
            <a:endParaRPr lang="en-GB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0EE9757-14E2-FC32-610A-24D8179567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999" y="5868000"/>
            <a:ext cx="11331375" cy="369332"/>
          </a:xfrm>
        </p:spPr>
        <p:txBody>
          <a:bodyPr/>
          <a:lstStyle/>
          <a:p>
            <a:r>
              <a:rPr lang="en-GB" noProof="0" dirty="0"/>
              <a:t>Intern Huy Phan  |  </a:t>
            </a:r>
            <a:r>
              <a:rPr lang="en-US" dirty="0"/>
              <a:t>2025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07106702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1FA87E-296D-3E6D-5387-FF369EE69C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1326B583-92A8-1DE1-6D74-E43A6CCB3B5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10" name="Object 9" hidden="1">
                        <a:extLst>
                          <a:ext uri="{FF2B5EF4-FFF2-40B4-BE49-F238E27FC236}">
                            <a16:creationId xmlns:a16="http://schemas.microsoft.com/office/drawing/2014/main" id="{30906D8A-F198-F5DC-3B3C-447BDC49274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061CC3B3-A610-4520-0F5E-FBA17623B36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0" b="70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50CF119-0B52-85F5-94D0-3DA6BB926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Objectives </a:t>
            </a:r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5A8D36C-3DEC-CE8D-D2D7-F2D97301019E}"/>
              </a:ext>
            </a:extLst>
          </p:cNvPr>
          <p:cNvSpPr txBox="1"/>
          <p:nvPr/>
        </p:nvSpPr>
        <p:spPr>
          <a:xfrm>
            <a:off x="431999" y="1295400"/>
            <a:ext cx="4663876" cy="267652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1" dirty="0"/>
              <a:t>Technical:</a:t>
            </a:r>
            <a:r>
              <a:rPr lang="en-US" dirty="0"/>
              <a:t> apply real-world knowledge (DB, MVC, DI, Testing...).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1" dirty="0"/>
              <a:t>Soft Skills:</a:t>
            </a:r>
            <a:r>
              <a:rPr lang="en-US" dirty="0"/>
              <a:t> communication, critical thinking, time management, AI adoption.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1" dirty="0"/>
              <a:t>Outside Activities:</a:t>
            </a:r>
            <a:r>
              <a:rPr lang="en-US" dirty="0"/>
              <a:t> networking, cultural exploration.</a:t>
            </a:r>
          </a:p>
        </p:txBody>
      </p:sp>
    </p:spTree>
    <p:extLst>
      <p:ext uri="{BB962C8B-B14F-4D97-AF65-F5344CB8AC3E}">
        <p14:creationId xmlns:p14="http://schemas.microsoft.com/office/powerpoint/2010/main" val="59501568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7B366-F280-E93D-A65C-71C30153B5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EDEAD851-EA60-76CB-9792-E6B2A89AD3F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71BEB7A0-513A-D401-6E6B-BE06F48372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48FCFF4-0E5E-B0FD-96E1-BF7E4BFA065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59" b="42247"/>
          <a:stretch/>
        </p:blipFill>
        <p:spPr>
          <a:xfrm>
            <a:off x="0" y="1098000"/>
            <a:ext cx="12192000" cy="2160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7FA7D6-EAB5-4CF3-CFCB-C92F4505DB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en-US" dirty="0"/>
              <a:t>Work Accomplished </a:t>
            </a:r>
            <a:endParaRPr lang="en-GB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769C6F9-4B2C-2B2D-2762-ADB696371F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999" y="5868000"/>
            <a:ext cx="11331375" cy="369332"/>
          </a:xfrm>
        </p:spPr>
        <p:txBody>
          <a:bodyPr/>
          <a:lstStyle/>
          <a:p>
            <a:r>
              <a:rPr lang="en-GB" noProof="0" dirty="0"/>
              <a:t>Intern Huy Phan  |  </a:t>
            </a:r>
            <a:r>
              <a:rPr lang="en-US" dirty="0"/>
              <a:t>2025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49192256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30906D8A-F198-F5DC-3B3C-447BDC49274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10" name="Object 9" hidden="1">
                        <a:extLst>
                          <a:ext uri="{FF2B5EF4-FFF2-40B4-BE49-F238E27FC236}">
                            <a16:creationId xmlns:a16="http://schemas.microsoft.com/office/drawing/2014/main" id="{30906D8A-F198-F5DC-3B3C-447BDC49274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2EA0547F-326C-9AA2-A1BD-CAA901FFA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Work Accomplished - Technical</a:t>
            </a:r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96FE537-DF68-93ED-C985-1368135F7A31}"/>
              </a:ext>
            </a:extLst>
          </p:cNvPr>
          <p:cNvSpPr txBox="1"/>
          <p:nvPr/>
        </p:nvSpPr>
        <p:spPr>
          <a:xfrm>
            <a:off x="266700" y="1638300"/>
            <a:ext cx="4981575" cy="41910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UI Analysis → Database Design.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Build MVC &amp; DI from scratch.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Performance optimization for production.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Unit Testing (Google Drive, MVC, DI).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Studied 4 Design Patterns. (Singelton, </a:t>
            </a:r>
            <a:r>
              <a:rPr lang="en-US" dirty="0" err="1"/>
              <a:t>Abtract</a:t>
            </a:r>
            <a:r>
              <a:rPr lang="en-US" dirty="0"/>
              <a:t> Factory, Method Factory, Builder)</a:t>
            </a:r>
          </a:p>
        </p:txBody>
      </p:sp>
      <p:pic>
        <p:nvPicPr>
          <p:cNvPr id="25" name="Picture Placeholder 18">
            <a:extLst>
              <a:ext uri="{FF2B5EF4-FFF2-40B4-BE49-F238E27FC236}">
                <a16:creationId xmlns:a16="http://schemas.microsoft.com/office/drawing/2014/main" id="{EB8F9344-34EA-E9F6-F670-EA9A17157620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0" b="70"/>
          <a:stretch/>
        </p:blipFill>
        <p:spPr>
          <a:xfrm>
            <a:off x="9146400" y="1098000"/>
            <a:ext cx="3045600" cy="57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15416021"/>
      </p:ext>
    </p:extLst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bbv template EN">
  <a:themeElements>
    <a:clrScheme name="Custom 418">
      <a:dk1>
        <a:srgbClr val="333333"/>
      </a:dk1>
      <a:lt1>
        <a:srgbClr val="FFFFFF"/>
      </a:lt1>
      <a:dk2>
        <a:srgbClr val="CC071E"/>
      </a:dk2>
      <a:lt2>
        <a:srgbClr val="707173"/>
      </a:lt2>
      <a:accent1>
        <a:srgbClr val="707173"/>
      </a:accent1>
      <a:accent2>
        <a:srgbClr val="9C9E9F"/>
      </a:accent2>
      <a:accent3>
        <a:srgbClr val="B1B2B4"/>
      </a:accent3>
      <a:accent4>
        <a:srgbClr val="C6C7C8"/>
      </a:accent4>
      <a:accent5>
        <a:srgbClr val="D9DADB"/>
      </a:accent5>
      <a:accent6>
        <a:srgbClr val="ECECED"/>
      </a:accent6>
      <a:hlink>
        <a:srgbClr val="333333"/>
      </a:hlink>
      <a:folHlink>
        <a:srgbClr val="333333"/>
      </a:folHlink>
    </a:clrScheme>
    <a:fontScheme name="PTW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l" rtl="0">
          <a:spcAft>
            <a:spcPts val="600"/>
          </a:spcAft>
          <a:defRPr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 anchor="t" anchorCtr="0">
        <a:noAutofit/>
      </a:bodyPr>
      <a:lstStyle>
        <a:defPPr marL="285750" indent="-285750" algn="l" rtl="0">
          <a:lnSpc>
            <a:spcPct val="120000"/>
          </a:lnSpc>
          <a:spcAft>
            <a:spcPts val="600"/>
          </a:spcAft>
          <a:buClr>
            <a:schemeClr val="tx1"/>
          </a:buClr>
          <a:buFont typeface="Arial" panose="020B0604020202020204" pitchFamily="34" charset="0"/>
          <a:buChar char="•"/>
          <a:defRPr dirty="0" err="1" smtClean="0"/>
        </a:defPPr>
      </a:lstStyle>
    </a:txDef>
  </a:objectDefaults>
  <a:extraClrSchemeLst/>
  <a:custClrLst>
    <a:custClr name="Custom Color 1">
      <a:srgbClr val="005194"/>
    </a:custClr>
    <a:custClr name="Custom Color 2">
      <a:srgbClr val="3374A9"/>
    </a:custClr>
    <a:custClr name="Custom Color 3">
      <a:srgbClr val="6697BF"/>
    </a:custClr>
    <a:custClr name="Custom Color 4">
      <a:srgbClr val="99B9D4"/>
    </a:custClr>
    <a:custClr name="BLANK">
      <a:srgbClr val="FFFFFF"/>
    </a:custClr>
    <a:custClr name="BLANK">
      <a:srgbClr val="FFFFFF"/>
    </a:custClr>
    <a:custClr name="Custom Color 7">
      <a:srgbClr val="F39800"/>
    </a:custClr>
    <a:custClr name="Custom Color 8">
      <a:srgbClr val="F5AD33"/>
    </a:custClr>
    <a:custClr name="Custom Color 9">
      <a:srgbClr val="F8C166"/>
    </a:custClr>
    <a:custClr name="Custom Color 10">
      <a:srgbClr val="FAD699"/>
    </a:custClr>
    <a:custClr name="Custom Color 11">
      <a:srgbClr val="005D39"/>
    </a:custClr>
    <a:custClr name="Custom Color 12">
      <a:srgbClr val="337D61"/>
    </a:custClr>
    <a:custClr name="Custom Color 13">
      <a:srgbClr val="669E88"/>
    </a:custClr>
    <a:custClr name="Custom Color 14">
      <a:srgbClr val="99BEB0"/>
    </a:custClr>
    <a:custClr name="BLANK">
      <a:srgbClr val="FFFFFF"/>
    </a:custClr>
    <a:custClr name="BLANK">
      <a:srgbClr val="FFFFFF"/>
    </a:custClr>
    <a:custClr name="Custom Color 17">
      <a:srgbClr val="5C154F"/>
    </a:custClr>
    <a:custClr name="Custom Color 18">
      <a:srgbClr val="7D4472"/>
    </a:custClr>
    <a:custClr name="Custom Color 19">
      <a:srgbClr val="9D7395"/>
    </a:custClr>
    <a:custClr name="Custom Color 20">
      <a:srgbClr val="BEA1B9"/>
    </a:custClr>
  </a:custClrLst>
  <a:extLst>
    <a:ext uri="{05A4C25C-085E-4340-85A3-A5531E510DB2}">
      <thm15:themeFamily xmlns:thm15="http://schemas.microsoft.com/office/thememl/2012/main" name="bbv Template EN.potx" id="{62510A1F-2EA7-4EA2-AAB4-F1C7937D1124}" vid="{EAF1E2DA-C1F8-46A6-B21C-C2C8E7E0A1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ECA5C03B5B3648A59C327F9B592BCA" ma:contentTypeVersion="18" ma:contentTypeDescription="Create a new document." ma:contentTypeScope="" ma:versionID="6c18a499376fe99d18d064f593f17266">
  <xsd:schema xmlns:xsd="http://www.w3.org/2001/XMLSchema" xmlns:xs="http://www.w3.org/2001/XMLSchema" xmlns:p="http://schemas.microsoft.com/office/2006/metadata/properties" xmlns:ns2="ab110e31-9a28-463c-b599-9105678ef09e" xmlns:ns3="b416dfb7-f3da-461d-9305-4b76a01efcc1" targetNamespace="http://schemas.microsoft.com/office/2006/metadata/properties" ma:root="true" ma:fieldsID="c0ea90f0bc4730787fb2734bd82545d6" ns2:_="" ns3:_="">
    <xsd:import namespace="ab110e31-9a28-463c-b599-9105678ef09e"/>
    <xsd:import namespace="b416dfb7-f3da-461d-9305-4b76a01efcc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110e31-9a28-463c-b599-9105678ef09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OCR" ma:index="1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4" nillable="true" ma:displayName="Location" ma:internalName="MediaServiceLocatio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ac9124cb-9502-46c0-8e39-0e7eaae6555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16dfb7-f3da-461d-9305-4b76a01efcc1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b86b37b-a08c-44d0-9ed8-25de7933685a}" ma:internalName="TaxCatchAll" ma:showField="CatchAllData" ma:web="b416dfb7-f3da-461d-9305-4b76a01efcc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0C702D9-9E55-4D09-9269-3B464CFDB0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b110e31-9a28-463c-b599-9105678ef09e"/>
    <ds:schemaRef ds:uri="b416dfb7-f3da-461d-9305-4b76a01efcc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3CB484D-016C-43DE-886B-249507DD658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bbv template EN</Template>
  <TotalTime>583</TotalTime>
  <Words>354</Words>
  <Application>Microsoft Office PowerPoint</Application>
  <PresentationFormat>Widescreen</PresentationFormat>
  <Paragraphs>82</Paragraphs>
  <Slides>18</Slides>
  <Notes>18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bbv template EN</vt:lpstr>
      <vt:lpstr>think-cell Slide</vt:lpstr>
      <vt:lpstr>PowerPoint Presentation</vt:lpstr>
      <vt:lpstr>Young Professionals Program 4</vt:lpstr>
      <vt:lpstr>Internship Milestone Review</vt:lpstr>
      <vt:lpstr>Agenda</vt:lpstr>
      <vt:lpstr>Introduction</vt:lpstr>
      <vt:lpstr>Objectives </vt:lpstr>
      <vt:lpstr>Objectives </vt:lpstr>
      <vt:lpstr>Work Accomplished </vt:lpstr>
      <vt:lpstr>Work Accomplished - Technical</vt:lpstr>
      <vt:lpstr>Work Accomplished - Soft Skills</vt:lpstr>
      <vt:lpstr>Work Accomplished - Outside Activities</vt:lpstr>
      <vt:lpstr>Achievements </vt:lpstr>
      <vt:lpstr>Achievements - Technical</vt:lpstr>
      <vt:lpstr>Achievements - Soft Skills</vt:lpstr>
      <vt:lpstr>Achievements - Outside Activities</vt:lpstr>
      <vt:lpstr>Challenges &amp; Solutions </vt:lpstr>
      <vt:lpstr>Challenges &amp; Solutions </vt:lpstr>
      <vt:lpstr>Conclusion &amp; 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Dao Trong Vo</dc:creator>
  <cp:lastModifiedBy>Huy Phan</cp:lastModifiedBy>
  <cp:revision>10</cp:revision>
  <dcterms:created xsi:type="dcterms:W3CDTF">2025-07-10T03:51:23Z</dcterms:created>
  <dcterms:modified xsi:type="dcterms:W3CDTF">2025-08-23T15:46:49Z</dcterms:modified>
</cp:coreProperties>
</file>

<file path=docProps/thumbnail.jpeg>
</file>